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283F-4010-4CAC-84F0-520D5A11F7A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987-33B6-4382-8CD9-1DC101E22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8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283F-4010-4CAC-84F0-520D5A11F7A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987-33B6-4382-8CD9-1DC101E22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5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283F-4010-4CAC-84F0-520D5A11F7A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987-33B6-4382-8CD9-1DC101E22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4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283F-4010-4CAC-84F0-520D5A11F7A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987-33B6-4382-8CD9-1DC101E22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283F-4010-4CAC-84F0-520D5A11F7A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987-33B6-4382-8CD9-1DC101E22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283F-4010-4CAC-84F0-520D5A11F7A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987-33B6-4382-8CD9-1DC101E22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1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283F-4010-4CAC-84F0-520D5A11F7A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987-33B6-4382-8CD9-1DC101E22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283F-4010-4CAC-84F0-520D5A11F7A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987-33B6-4382-8CD9-1DC101E22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283F-4010-4CAC-84F0-520D5A11F7A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987-33B6-4382-8CD9-1DC101E22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5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283F-4010-4CAC-84F0-520D5A11F7A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987-33B6-4382-8CD9-1DC101E22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1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283F-4010-4CAC-84F0-520D5A11F7A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987-33B6-4382-8CD9-1DC101E22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4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283F-4010-4CAC-84F0-520D5A11F7A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8987-33B6-4382-8CD9-1DC101E22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8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16d96cc-3036-4fe5-971f-2b8160bbb387@ex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63" y="47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909da84-0649-4510-8958-46a0346f9f41@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00763" y="2290764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20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f42d734-0cb9-4dbd-89bb-72e49f19d6af@ex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5725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f446c1ae-a3eb-4fd1-95be-a7302b8735ce@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625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51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5325439-5568-478b-af09-2e767fc7271e@ex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66503d9-dd75-4502-a76b-3827a46376c0@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2286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89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10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Dartmouth-Hitchcock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R. Thomas</dc:creator>
  <cp:lastModifiedBy>Laura J. Hazelton</cp:lastModifiedBy>
  <cp:revision>1</cp:revision>
  <dcterms:created xsi:type="dcterms:W3CDTF">2022-05-24T22:20:14Z</dcterms:created>
  <dcterms:modified xsi:type="dcterms:W3CDTF">2022-05-25T19:36:28Z</dcterms:modified>
</cp:coreProperties>
</file>