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32"/>
  </p:notesMasterIdLst>
  <p:handoutMasterIdLst>
    <p:handoutMasterId r:id="rId33"/>
  </p:handoutMasterIdLst>
  <p:sldIdLst>
    <p:sldId id="336" r:id="rId5"/>
    <p:sldId id="340" r:id="rId6"/>
    <p:sldId id="337" r:id="rId7"/>
    <p:sldId id="338" r:id="rId8"/>
    <p:sldId id="339" r:id="rId9"/>
    <p:sldId id="344" r:id="rId10"/>
    <p:sldId id="342" r:id="rId11"/>
    <p:sldId id="291" r:id="rId12"/>
    <p:sldId id="315" r:id="rId13"/>
    <p:sldId id="333" r:id="rId14"/>
    <p:sldId id="285" r:id="rId15"/>
    <p:sldId id="271" r:id="rId16"/>
    <p:sldId id="302" r:id="rId17"/>
    <p:sldId id="345" r:id="rId18"/>
    <p:sldId id="347" r:id="rId19"/>
    <p:sldId id="262" r:id="rId20"/>
    <p:sldId id="295" r:id="rId21"/>
    <p:sldId id="346" r:id="rId22"/>
    <p:sldId id="348" r:id="rId23"/>
    <p:sldId id="343" r:id="rId24"/>
    <p:sldId id="282" r:id="rId25"/>
    <p:sldId id="349" r:id="rId26"/>
    <p:sldId id="351" r:id="rId27"/>
    <p:sldId id="350" r:id="rId28"/>
    <p:sldId id="298" r:id="rId29"/>
    <p:sldId id="264" r:id="rId30"/>
    <p:sldId id="32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D38A36-F790-4522-215D-443F98A20434}" name="Stephanie Papas" initials="SP" userId="Stephanie Papa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C40222"/>
    <a:srgbClr val="FFD1CD"/>
    <a:srgbClr val="FFCCFF"/>
    <a:srgbClr val="FF0000"/>
    <a:srgbClr val="F10358"/>
    <a:srgbClr val="E80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32AE3-43FB-48CA-8DD8-11859D5119E4}" v="32" dt="2024-04-29T19:05:31.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65610" autoAdjust="0"/>
  </p:normalViewPr>
  <p:slideViewPr>
    <p:cSldViewPr>
      <p:cViewPr varScale="1">
        <p:scale>
          <a:sx n="41" d="100"/>
          <a:sy n="41" d="100"/>
        </p:scale>
        <p:origin x="12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472"/>
    </p:cViewPr>
  </p:sorterViewPr>
  <p:notesViewPr>
    <p:cSldViewPr>
      <p:cViewPr varScale="1">
        <p:scale>
          <a:sx n="43" d="100"/>
          <a:sy n="43" d="100"/>
        </p:scale>
        <p:origin x="2716"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20136-4010-49C5-AAD5-C4868A0253F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E7F57BE6-EB61-403F-ACC2-283461172274}">
      <dgm:prSet phldrT="[Text]"/>
      <dgm:spPr>
        <a:blipFill rotWithShape="0">
          <a:blip xmlns:r="http://schemas.openxmlformats.org/officeDocument/2006/relationships" r:embed="rId1"/>
          <a:srcRect/>
          <a:stretch>
            <a:fillRect l="-24000" r="-24000"/>
          </a:stretch>
        </a:blipFill>
      </dgm:spPr>
      <dgm:t>
        <a:bodyPr/>
        <a:lstStyle/>
        <a:p>
          <a:r>
            <a:rPr lang="en-US" dirty="0"/>
            <a:t>Young Skin</a:t>
          </a:r>
        </a:p>
      </dgm:t>
    </dgm:pt>
    <dgm:pt modelId="{43A5E25B-6A8D-449B-B2A0-5AD1F7DAE5A7}" type="parTrans" cxnId="{CFC4E6FB-003E-4108-9BB2-8C50065F54FB}">
      <dgm:prSet/>
      <dgm:spPr/>
      <dgm:t>
        <a:bodyPr/>
        <a:lstStyle/>
        <a:p>
          <a:endParaRPr lang="en-US"/>
        </a:p>
      </dgm:t>
    </dgm:pt>
    <dgm:pt modelId="{F467A2DC-9C91-445C-9AF2-03CD4341B1F8}" type="sibTrans" cxnId="{CFC4E6FB-003E-4108-9BB2-8C50065F54FB}">
      <dgm:prSet/>
      <dgm:spPr/>
      <dgm:t>
        <a:bodyPr/>
        <a:lstStyle/>
        <a:p>
          <a:endParaRPr lang="en-US"/>
        </a:p>
      </dgm:t>
    </dgm:pt>
    <dgm:pt modelId="{876D00FE-631B-4973-A52D-74B2C41857D3}">
      <dgm:prSet phldrT="[Text]"/>
      <dgm:spPr>
        <a:blipFill rotWithShape="0">
          <a:blip xmlns:r="http://schemas.openxmlformats.org/officeDocument/2006/relationships" r:embed="rId2"/>
          <a:srcRect/>
          <a:stretch>
            <a:fillRect l="-23000" r="-23000"/>
          </a:stretch>
        </a:blipFill>
      </dgm:spPr>
      <dgm:t>
        <a:bodyPr/>
        <a:lstStyle/>
        <a:p>
          <a:r>
            <a:rPr lang="en-US" dirty="0"/>
            <a:t>Chronologically Aged Skin</a:t>
          </a:r>
        </a:p>
      </dgm:t>
    </dgm:pt>
    <dgm:pt modelId="{8067EC54-2BC2-4817-9F7E-8E54D17EE3CE}" type="parTrans" cxnId="{D96DB95A-92EB-4BD3-BEAC-64F42463368B}">
      <dgm:prSet/>
      <dgm:spPr/>
      <dgm:t>
        <a:bodyPr/>
        <a:lstStyle/>
        <a:p>
          <a:endParaRPr lang="en-US"/>
        </a:p>
      </dgm:t>
    </dgm:pt>
    <dgm:pt modelId="{FB9DFBC3-0831-4370-AC1A-04DFA100862C}" type="sibTrans" cxnId="{D96DB95A-92EB-4BD3-BEAC-64F42463368B}">
      <dgm:prSet/>
      <dgm:spPr/>
      <dgm:t>
        <a:bodyPr/>
        <a:lstStyle/>
        <a:p>
          <a:endParaRPr lang="en-US"/>
        </a:p>
      </dgm:t>
    </dgm:pt>
    <dgm:pt modelId="{EBFA19B6-5AC0-4BB1-A8E0-0C2AE7D1652F}">
      <dgm:prSet phldrT="[Text]"/>
      <dgm:spPr>
        <a:blipFill rotWithShape="0">
          <a:blip xmlns:r="http://schemas.openxmlformats.org/officeDocument/2006/relationships" r:embed="rId3"/>
          <a:srcRect/>
          <a:stretch>
            <a:fillRect l="-22000" r="-22000"/>
          </a:stretch>
        </a:blipFill>
      </dgm:spPr>
      <dgm:t>
        <a:bodyPr/>
        <a:lstStyle/>
        <a:p>
          <a:r>
            <a:rPr lang="en-US" dirty="0"/>
            <a:t>Sun Aged Skin</a:t>
          </a:r>
        </a:p>
      </dgm:t>
    </dgm:pt>
    <dgm:pt modelId="{AF139B1C-65B0-42A5-BC2E-B27495020258}" type="parTrans" cxnId="{4B7D64F1-4F0B-4EEB-8C15-2EDCBFE78C64}">
      <dgm:prSet/>
      <dgm:spPr/>
      <dgm:t>
        <a:bodyPr/>
        <a:lstStyle/>
        <a:p>
          <a:endParaRPr lang="en-US"/>
        </a:p>
      </dgm:t>
    </dgm:pt>
    <dgm:pt modelId="{B4E53813-10B2-4B00-B7D1-1FCD1894135B}" type="sibTrans" cxnId="{4B7D64F1-4F0B-4EEB-8C15-2EDCBFE78C64}">
      <dgm:prSet/>
      <dgm:spPr/>
      <dgm:t>
        <a:bodyPr/>
        <a:lstStyle/>
        <a:p>
          <a:endParaRPr lang="en-US"/>
        </a:p>
      </dgm:t>
    </dgm:pt>
    <dgm:pt modelId="{21992CF8-7351-4229-96DA-3D73A0C7F411}" type="pres">
      <dgm:prSet presAssocID="{BEE20136-4010-49C5-AAD5-C4868A0253F3}" presName="Name0" presStyleCnt="0">
        <dgm:presLayoutVars>
          <dgm:dir/>
          <dgm:animLvl val="lvl"/>
          <dgm:resizeHandles val="exact"/>
        </dgm:presLayoutVars>
      </dgm:prSet>
      <dgm:spPr/>
    </dgm:pt>
    <dgm:pt modelId="{B338E76B-D161-41B4-AB36-9494C31BC92C}" type="pres">
      <dgm:prSet presAssocID="{E7F57BE6-EB61-403F-ACC2-283461172274}" presName="compositeNode" presStyleCnt="0">
        <dgm:presLayoutVars>
          <dgm:bulletEnabled val="1"/>
        </dgm:presLayoutVars>
      </dgm:prSet>
      <dgm:spPr/>
    </dgm:pt>
    <dgm:pt modelId="{FE07F89F-195B-445F-893A-9B43984CC846}" type="pres">
      <dgm:prSet presAssocID="{E7F57BE6-EB61-403F-ACC2-283461172274}" presName="bgRect" presStyleLbl="node1" presStyleIdx="0" presStyleCnt="3" custLinFactX="3500" custLinFactNeighborX="100000" custLinFactNeighborY="-8540"/>
      <dgm:spPr/>
    </dgm:pt>
    <dgm:pt modelId="{1DA41525-AAAD-4F98-90EE-16A921AACD4E}" type="pres">
      <dgm:prSet presAssocID="{E7F57BE6-EB61-403F-ACC2-283461172274}" presName="parentNode" presStyleLbl="node1" presStyleIdx="0" presStyleCnt="3">
        <dgm:presLayoutVars>
          <dgm:chMax val="0"/>
          <dgm:bulletEnabled val="1"/>
        </dgm:presLayoutVars>
      </dgm:prSet>
      <dgm:spPr/>
    </dgm:pt>
    <dgm:pt modelId="{FD9967CB-29BF-4DFC-B918-E53CBC4AD738}" type="pres">
      <dgm:prSet presAssocID="{F467A2DC-9C91-445C-9AF2-03CD4341B1F8}" presName="hSp" presStyleCnt="0"/>
      <dgm:spPr/>
    </dgm:pt>
    <dgm:pt modelId="{AD892BC4-6A0E-49B7-861F-71B02F2D5844}" type="pres">
      <dgm:prSet presAssocID="{F467A2DC-9C91-445C-9AF2-03CD4341B1F8}" presName="vProcSp" presStyleCnt="0"/>
      <dgm:spPr/>
    </dgm:pt>
    <dgm:pt modelId="{7ACEC0A8-5751-4130-AD37-0F6BA68417E1}" type="pres">
      <dgm:prSet presAssocID="{F467A2DC-9C91-445C-9AF2-03CD4341B1F8}" presName="vSp1" presStyleCnt="0"/>
      <dgm:spPr/>
    </dgm:pt>
    <dgm:pt modelId="{60183A2C-4BBB-420B-923D-98ECD1517E0A}" type="pres">
      <dgm:prSet presAssocID="{F467A2DC-9C91-445C-9AF2-03CD4341B1F8}" presName="simulatedConn" presStyleLbl="solidFgAcc1" presStyleIdx="0" presStyleCnt="2" custAng="10800000" custLinFactY="-100000" custLinFactNeighborX="-29395" custLinFactNeighborY="-137658"/>
      <dgm:spPr>
        <a:solidFill>
          <a:srgbClr val="FFC000"/>
        </a:solidFill>
      </dgm:spPr>
    </dgm:pt>
    <dgm:pt modelId="{46454720-4D57-4DB0-81DB-00C66E06D795}" type="pres">
      <dgm:prSet presAssocID="{F467A2DC-9C91-445C-9AF2-03CD4341B1F8}" presName="vSp2" presStyleCnt="0"/>
      <dgm:spPr/>
    </dgm:pt>
    <dgm:pt modelId="{0CB61F49-9955-4347-A18B-1F3F2D3BB7A5}" type="pres">
      <dgm:prSet presAssocID="{F467A2DC-9C91-445C-9AF2-03CD4341B1F8}" presName="sibTrans" presStyleCnt="0"/>
      <dgm:spPr/>
    </dgm:pt>
    <dgm:pt modelId="{E365CA51-D3F8-411B-B765-B9E34553B957}" type="pres">
      <dgm:prSet presAssocID="{876D00FE-631B-4973-A52D-74B2C41857D3}" presName="compositeNode" presStyleCnt="0">
        <dgm:presLayoutVars>
          <dgm:bulletEnabled val="1"/>
        </dgm:presLayoutVars>
      </dgm:prSet>
      <dgm:spPr/>
    </dgm:pt>
    <dgm:pt modelId="{C5FE778F-0E36-4FBD-8CF8-00F6D7AF73B2}" type="pres">
      <dgm:prSet presAssocID="{876D00FE-631B-4973-A52D-74B2C41857D3}" presName="bgRect" presStyleLbl="node1" presStyleIdx="1" presStyleCnt="3" custLinFactX="-3523" custLinFactNeighborX="-100000" custLinFactNeighborY="26859"/>
      <dgm:spPr/>
    </dgm:pt>
    <dgm:pt modelId="{005C36EE-ED03-412D-A7F6-1D9B00B440BE}" type="pres">
      <dgm:prSet presAssocID="{876D00FE-631B-4973-A52D-74B2C41857D3}" presName="parentNode" presStyleLbl="node1" presStyleIdx="1" presStyleCnt="3">
        <dgm:presLayoutVars>
          <dgm:chMax val="0"/>
          <dgm:bulletEnabled val="1"/>
        </dgm:presLayoutVars>
      </dgm:prSet>
      <dgm:spPr/>
    </dgm:pt>
    <dgm:pt modelId="{04C99804-A0C3-484F-90D9-F83D0CB05C7A}" type="pres">
      <dgm:prSet presAssocID="{FB9DFBC3-0831-4370-AC1A-04DFA100862C}" presName="hSp" presStyleCnt="0"/>
      <dgm:spPr/>
    </dgm:pt>
    <dgm:pt modelId="{14DB2786-1D99-4A27-AF16-969EE810D2A1}" type="pres">
      <dgm:prSet presAssocID="{FB9DFBC3-0831-4370-AC1A-04DFA100862C}" presName="vProcSp" presStyleCnt="0"/>
      <dgm:spPr/>
    </dgm:pt>
    <dgm:pt modelId="{260D8C61-2426-40AE-8742-9126D136F848}" type="pres">
      <dgm:prSet presAssocID="{FB9DFBC3-0831-4370-AC1A-04DFA100862C}" presName="vSp1" presStyleCnt="0"/>
      <dgm:spPr/>
    </dgm:pt>
    <dgm:pt modelId="{7CDFFDC5-4036-454C-AC3C-2125898C343B}" type="pres">
      <dgm:prSet presAssocID="{FB9DFBC3-0831-4370-AC1A-04DFA100862C}" presName="simulatedConn" presStyleLbl="solidFgAcc1" presStyleIdx="1" presStyleCnt="2" custLinFactY="-102550" custLinFactNeighborX="6351" custLinFactNeighborY="-200000"/>
      <dgm:spPr>
        <a:solidFill>
          <a:srgbClr val="FFC000"/>
        </a:solidFill>
      </dgm:spPr>
    </dgm:pt>
    <dgm:pt modelId="{CB039D30-0255-4475-ACA9-4A0CD27C7CD9}" type="pres">
      <dgm:prSet presAssocID="{FB9DFBC3-0831-4370-AC1A-04DFA100862C}" presName="vSp2" presStyleCnt="0"/>
      <dgm:spPr/>
    </dgm:pt>
    <dgm:pt modelId="{2B080026-6F89-4FA5-8CB3-151F66D2E316}" type="pres">
      <dgm:prSet presAssocID="{FB9DFBC3-0831-4370-AC1A-04DFA100862C}" presName="sibTrans" presStyleCnt="0"/>
      <dgm:spPr/>
    </dgm:pt>
    <dgm:pt modelId="{AB3EE81D-E08F-4BB0-B638-3246EB610109}" type="pres">
      <dgm:prSet presAssocID="{EBFA19B6-5AC0-4BB1-A8E0-0C2AE7D1652F}" presName="compositeNode" presStyleCnt="0">
        <dgm:presLayoutVars>
          <dgm:bulletEnabled val="1"/>
        </dgm:presLayoutVars>
      </dgm:prSet>
      <dgm:spPr/>
    </dgm:pt>
    <dgm:pt modelId="{29665C53-D10C-4335-8934-FF8C6094D989}" type="pres">
      <dgm:prSet presAssocID="{EBFA19B6-5AC0-4BB1-A8E0-0C2AE7D1652F}" presName="bgRect" presStyleLbl="node1" presStyleIdx="2" presStyleCnt="3" custLinFactNeighborX="2327" custLinFactNeighborY="26859"/>
      <dgm:spPr/>
    </dgm:pt>
    <dgm:pt modelId="{FDA81714-518C-4BDE-A14E-BEADDF39FFF0}" type="pres">
      <dgm:prSet presAssocID="{EBFA19B6-5AC0-4BB1-A8E0-0C2AE7D1652F}" presName="parentNode" presStyleLbl="node1" presStyleIdx="2" presStyleCnt="3">
        <dgm:presLayoutVars>
          <dgm:chMax val="0"/>
          <dgm:bulletEnabled val="1"/>
        </dgm:presLayoutVars>
      </dgm:prSet>
      <dgm:spPr/>
    </dgm:pt>
  </dgm:ptLst>
  <dgm:cxnLst>
    <dgm:cxn modelId="{DBAB612A-D1BA-4D6D-A9CD-202E1BC33511}" type="presOf" srcId="{BEE20136-4010-49C5-AAD5-C4868A0253F3}" destId="{21992CF8-7351-4229-96DA-3D73A0C7F411}" srcOrd="0" destOrd="0" presId="urn:microsoft.com/office/officeart/2005/8/layout/hProcess7"/>
    <dgm:cxn modelId="{726B792A-C13C-4124-8B1A-F5AB4D628D7C}" type="presOf" srcId="{876D00FE-631B-4973-A52D-74B2C41857D3}" destId="{005C36EE-ED03-412D-A7F6-1D9B00B440BE}" srcOrd="1" destOrd="0" presId="urn:microsoft.com/office/officeart/2005/8/layout/hProcess7"/>
    <dgm:cxn modelId="{EF7C8046-243D-4778-9315-46147F73FD49}" type="presOf" srcId="{876D00FE-631B-4973-A52D-74B2C41857D3}" destId="{C5FE778F-0E36-4FBD-8CF8-00F6D7AF73B2}" srcOrd="0" destOrd="0" presId="urn:microsoft.com/office/officeart/2005/8/layout/hProcess7"/>
    <dgm:cxn modelId="{1643576D-47A2-477E-8509-D010756DBBD8}" type="presOf" srcId="{E7F57BE6-EB61-403F-ACC2-283461172274}" destId="{FE07F89F-195B-445F-893A-9B43984CC846}" srcOrd="0" destOrd="0" presId="urn:microsoft.com/office/officeart/2005/8/layout/hProcess7"/>
    <dgm:cxn modelId="{9058266F-70B1-4208-B5A6-154A8146D046}" type="presOf" srcId="{E7F57BE6-EB61-403F-ACC2-283461172274}" destId="{1DA41525-AAAD-4F98-90EE-16A921AACD4E}" srcOrd="1" destOrd="0" presId="urn:microsoft.com/office/officeart/2005/8/layout/hProcess7"/>
    <dgm:cxn modelId="{E1CA4579-38DE-4CB2-9035-0410BD9020B0}" type="presOf" srcId="{EBFA19B6-5AC0-4BB1-A8E0-0C2AE7D1652F}" destId="{FDA81714-518C-4BDE-A14E-BEADDF39FFF0}" srcOrd="1" destOrd="0" presId="urn:microsoft.com/office/officeart/2005/8/layout/hProcess7"/>
    <dgm:cxn modelId="{D96DB95A-92EB-4BD3-BEAC-64F42463368B}" srcId="{BEE20136-4010-49C5-AAD5-C4868A0253F3}" destId="{876D00FE-631B-4973-A52D-74B2C41857D3}" srcOrd="1" destOrd="0" parTransId="{8067EC54-2BC2-4817-9F7E-8E54D17EE3CE}" sibTransId="{FB9DFBC3-0831-4370-AC1A-04DFA100862C}"/>
    <dgm:cxn modelId="{DA16D385-3E02-4501-ABC1-DCF10D7C8BBC}" type="presOf" srcId="{EBFA19B6-5AC0-4BB1-A8E0-0C2AE7D1652F}" destId="{29665C53-D10C-4335-8934-FF8C6094D989}" srcOrd="0" destOrd="0" presId="urn:microsoft.com/office/officeart/2005/8/layout/hProcess7"/>
    <dgm:cxn modelId="{4B7D64F1-4F0B-4EEB-8C15-2EDCBFE78C64}" srcId="{BEE20136-4010-49C5-AAD5-C4868A0253F3}" destId="{EBFA19B6-5AC0-4BB1-A8E0-0C2AE7D1652F}" srcOrd="2" destOrd="0" parTransId="{AF139B1C-65B0-42A5-BC2E-B27495020258}" sibTransId="{B4E53813-10B2-4B00-B7D1-1FCD1894135B}"/>
    <dgm:cxn modelId="{CFC4E6FB-003E-4108-9BB2-8C50065F54FB}" srcId="{BEE20136-4010-49C5-AAD5-C4868A0253F3}" destId="{E7F57BE6-EB61-403F-ACC2-283461172274}" srcOrd="0" destOrd="0" parTransId="{43A5E25B-6A8D-449B-B2A0-5AD1F7DAE5A7}" sibTransId="{F467A2DC-9C91-445C-9AF2-03CD4341B1F8}"/>
    <dgm:cxn modelId="{6DF4DC33-16D3-4245-B59E-AC6E57115955}" type="presParOf" srcId="{21992CF8-7351-4229-96DA-3D73A0C7F411}" destId="{B338E76B-D161-41B4-AB36-9494C31BC92C}" srcOrd="0" destOrd="0" presId="urn:microsoft.com/office/officeart/2005/8/layout/hProcess7"/>
    <dgm:cxn modelId="{F68B0B9E-0901-415F-89FB-E64CEE049DFE}" type="presParOf" srcId="{B338E76B-D161-41B4-AB36-9494C31BC92C}" destId="{FE07F89F-195B-445F-893A-9B43984CC846}" srcOrd="0" destOrd="0" presId="urn:microsoft.com/office/officeart/2005/8/layout/hProcess7"/>
    <dgm:cxn modelId="{62E7DECB-71CD-4A12-8E81-DA367BD925F4}" type="presParOf" srcId="{B338E76B-D161-41B4-AB36-9494C31BC92C}" destId="{1DA41525-AAAD-4F98-90EE-16A921AACD4E}" srcOrd="1" destOrd="0" presId="urn:microsoft.com/office/officeart/2005/8/layout/hProcess7"/>
    <dgm:cxn modelId="{F1723AE4-DF4E-435E-BEDB-7699F9DD7D9C}" type="presParOf" srcId="{21992CF8-7351-4229-96DA-3D73A0C7F411}" destId="{FD9967CB-29BF-4DFC-B918-E53CBC4AD738}" srcOrd="1" destOrd="0" presId="urn:microsoft.com/office/officeart/2005/8/layout/hProcess7"/>
    <dgm:cxn modelId="{7DDEE595-6F54-488B-9161-E20423AE5EF3}" type="presParOf" srcId="{21992CF8-7351-4229-96DA-3D73A0C7F411}" destId="{AD892BC4-6A0E-49B7-861F-71B02F2D5844}" srcOrd="2" destOrd="0" presId="urn:microsoft.com/office/officeart/2005/8/layout/hProcess7"/>
    <dgm:cxn modelId="{FCAF8F62-3377-46A9-B2B8-1B34FC4E403E}" type="presParOf" srcId="{AD892BC4-6A0E-49B7-861F-71B02F2D5844}" destId="{7ACEC0A8-5751-4130-AD37-0F6BA68417E1}" srcOrd="0" destOrd="0" presId="urn:microsoft.com/office/officeart/2005/8/layout/hProcess7"/>
    <dgm:cxn modelId="{917FBF79-B6EF-4260-9308-55C424C93EE1}" type="presParOf" srcId="{AD892BC4-6A0E-49B7-861F-71B02F2D5844}" destId="{60183A2C-4BBB-420B-923D-98ECD1517E0A}" srcOrd="1" destOrd="0" presId="urn:microsoft.com/office/officeart/2005/8/layout/hProcess7"/>
    <dgm:cxn modelId="{85AD98D2-2160-4024-A1CB-679D61469417}" type="presParOf" srcId="{AD892BC4-6A0E-49B7-861F-71B02F2D5844}" destId="{46454720-4D57-4DB0-81DB-00C66E06D795}" srcOrd="2" destOrd="0" presId="urn:microsoft.com/office/officeart/2005/8/layout/hProcess7"/>
    <dgm:cxn modelId="{FEB4B815-C4F4-4849-9450-5541D0E93AE5}" type="presParOf" srcId="{21992CF8-7351-4229-96DA-3D73A0C7F411}" destId="{0CB61F49-9955-4347-A18B-1F3F2D3BB7A5}" srcOrd="3" destOrd="0" presId="urn:microsoft.com/office/officeart/2005/8/layout/hProcess7"/>
    <dgm:cxn modelId="{3E9C1345-C88F-4335-8B6E-000FD7EB9FE2}" type="presParOf" srcId="{21992CF8-7351-4229-96DA-3D73A0C7F411}" destId="{E365CA51-D3F8-411B-B765-B9E34553B957}" srcOrd="4" destOrd="0" presId="urn:microsoft.com/office/officeart/2005/8/layout/hProcess7"/>
    <dgm:cxn modelId="{F96863F7-D03B-4A42-BD03-41E9471F89B0}" type="presParOf" srcId="{E365CA51-D3F8-411B-B765-B9E34553B957}" destId="{C5FE778F-0E36-4FBD-8CF8-00F6D7AF73B2}" srcOrd="0" destOrd="0" presId="urn:microsoft.com/office/officeart/2005/8/layout/hProcess7"/>
    <dgm:cxn modelId="{CDC720B3-C59F-497F-9E09-BC6680F40675}" type="presParOf" srcId="{E365CA51-D3F8-411B-B765-B9E34553B957}" destId="{005C36EE-ED03-412D-A7F6-1D9B00B440BE}" srcOrd="1" destOrd="0" presId="urn:microsoft.com/office/officeart/2005/8/layout/hProcess7"/>
    <dgm:cxn modelId="{3B817C6F-EE04-427A-AD4C-F336F946596C}" type="presParOf" srcId="{21992CF8-7351-4229-96DA-3D73A0C7F411}" destId="{04C99804-A0C3-484F-90D9-F83D0CB05C7A}" srcOrd="5" destOrd="0" presId="urn:microsoft.com/office/officeart/2005/8/layout/hProcess7"/>
    <dgm:cxn modelId="{A19AD9E4-1ACA-45C0-8162-A43DAE074D8C}" type="presParOf" srcId="{21992CF8-7351-4229-96DA-3D73A0C7F411}" destId="{14DB2786-1D99-4A27-AF16-969EE810D2A1}" srcOrd="6" destOrd="0" presId="urn:microsoft.com/office/officeart/2005/8/layout/hProcess7"/>
    <dgm:cxn modelId="{3DC73476-C728-436F-A859-4DDAED7F6741}" type="presParOf" srcId="{14DB2786-1D99-4A27-AF16-969EE810D2A1}" destId="{260D8C61-2426-40AE-8742-9126D136F848}" srcOrd="0" destOrd="0" presId="urn:microsoft.com/office/officeart/2005/8/layout/hProcess7"/>
    <dgm:cxn modelId="{F55DA36D-AE0E-445A-AA17-19144D449453}" type="presParOf" srcId="{14DB2786-1D99-4A27-AF16-969EE810D2A1}" destId="{7CDFFDC5-4036-454C-AC3C-2125898C343B}" srcOrd="1" destOrd="0" presId="urn:microsoft.com/office/officeart/2005/8/layout/hProcess7"/>
    <dgm:cxn modelId="{BF331943-A04F-41AA-9B47-1A9177AC2BA0}" type="presParOf" srcId="{14DB2786-1D99-4A27-AF16-969EE810D2A1}" destId="{CB039D30-0255-4475-ACA9-4A0CD27C7CD9}" srcOrd="2" destOrd="0" presId="urn:microsoft.com/office/officeart/2005/8/layout/hProcess7"/>
    <dgm:cxn modelId="{048ECD92-68F7-4CE2-BB6D-1A36A8786776}" type="presParOf" srcId="{21992CF8-7351-4229-96DA-3D73A0C7F411}" destId="{2B080026-6F89-4FA5-8CB3-151F66D2E316}" srcOrd="7" destOrd="0" presId="urn:microsoft.com/office/officeart/2005/8/layout/hProcess7"/>
    <dgm:cxn modelId="{33990086-CA51-4F84-889A-8EACA63BD0DC}" type="presParOf" srcId="{21992CF8-7351-4229-96DA-3D73A0C7F411}" destId="{AB3EE81D-E08F-4BB0-B638-3246EB610109}" srcOrd="8" destOrd="0" presId="urn:microsoft.com/office/officeart/2005/8/layout/hProcess7"/>
    <dgm:cxn modelId="{BB2A87B9-9155-4A33-A52E-19A199A9A6CF}" type="presParOf" srcId="{AB3EE81D-E08F-4BB0-B638-3246EB610109}" destId="{29665C53-D10C-4335-8934-FF8C6094D989}" srcOrd="0" destOrd="0" presId="urn:microsoft.com/office/officeart/2005/8/layout/hProcess7"/>
    <dgm:cxn modelId="{F2E6856D-3C7B-4145-9070-821DF7AEAE62}" type="presParOf" srcId="{AB3EE81D-E08F-4BB0-B638-3246EB610109}" destId="{FDA81714-518C-4BDE-A14E-BEADDF39FFF0}"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61127-BA49-43E2-86D3-D588A059AD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7BF25EB-F5F8-480A-AEBD-34E95E60E249}">
      <dgm:prSet/>
      <dgm:spPr/>
      <dgm:t>
        <a:bodyPr/>
        <a:lstStyle/>
        <a:p>
          <a:pPr>
            <a:lnSpc>
              <a:spcPct val="100000"/>
            </a:lnSpc>
          </a:pPr>
          <a:r>
            <a:rPr lang="en-US" dirty="0"/>
            <a:t>Cover up</a:t>
          </a:r>
        </a:p>
      </dgm:t>
    </dgm:pt>
    <dgm:pt modelId="{DDB889EC-CA84-4CD9-96FD-D22F6ADD21F6}" type="parTrans" cxnId="{C7FBE5AD-E8C2-449B-BAB7-0398144BE0AF}">
      <dgm:prSet/>
      <dgm:spPr/>
      <dgm:t>
        <a:bodyPr/>
        <a:lstStyle/>
        <a:p>
          <a:endParaRPr lang="en-US"/>
        </a:p>
      </dgm:t>
    </dgm:pt>
    <dgm:pt modelId="{6FCA5FEC-E2DA-425A-B9A5-0586F90AD0B0}" type="sibTrans" cxnId="{C7FBE5AD-E8C2-449B-BAB7-0398144BE0AF}">
      <dgm:prSet/>
      <dgm:spPr/>
      <dgm:t>
        <a:bodyPr/>
        <a:lstStyle/>
        <a:p>
          <a:endParaRPr lang="en-US"/>
        </a:p>
      </dgm:t>
    </dgm:pt>
    <dgm:pt modelId="{6D4A688E-C40D-4199-9A50-3F1748EC70DE}">
      <dgm:prSet/>
      <dgm:spPr/>
      <dgm:t>
        <a:bodyPr/>
        <a:lstStyle/>
        <a:p>
          <a:pPr>
            <a:lnSpc>
              <a:spcPct val="100000"/>
            </a:lnSpc>
          </a:pPr>
          <a:r>
            <a:rPr lang="en-US" dirty="0"/>
            <a:t>Long pants and shirts</a:t>
          </a:r>
        </a:p>
      </dgm:t>
    </dgm:pt>
    <dgm:pt modelId="{10A05EFF-096C-47EE-BE0B-346E743F198F}" type="parTrans" cxnId="{99D46814-F232-4DC0-BE0A-38620228C29D}">
      <dgm:prSet/>
      <dgm:spPr/>
      <dgm:t>
        <a:bodyPr/>
        <a:lstStyle/>
        <a:p>
          <a:endParaRPr lang="en-US"/>
        </a:p>
      </dgm:t>
    </dgm:pt>
    <dgm:pt modelId="{9738673E-AF2A-43F2-98DF-9EE0A08B7BAA}" type="sibTrans" cxnId="{99D46814-F232-4DC0-BE0A-38620228C29D}">
      <dgm:prSet/>
      <dgm:spPr/>
      <dgm:t>
        <a:bodyPr/>
        <a:lstStyle/>
        <a:p>
          <a:endParaRPr lang="en-US"/>
        </a:p>
      </dgm:t>
    </dgm:pt>
    <dgm:pt modelId="{680CBC25-6B10-4C10-9BEF-BCA837554C8E}">
      <dgm:prSet/>
      <dgm:spPr/>
      <dgm:t>
        <a:bodyPr/>
        <a:lstStyle/>
        <a:p>
          <a:pPr>
            <a:lnSpc>
              <a:spcPct val="100000"/>
            </a:lnSpc>
          </a:pPr>
          <a:r>
            <a:rPr lang="en-US" dirty="0"/>
            <a:t>Wide-brimmed hats</a:t>
          </a:r>
        </a:p>
      </dgm:t>
    </dgm:pt>
    <dgm:pt modelId="{828227B4-493A-4514-B179-6429A3094D92}" type="parTrans" cxnId="{4DC61437-3A63-43BC-A825-D256B2246ECF}">
      <dgm:prSet/>
      <dgm:spPr/>
      <dgm:t>
        <a:bodyPr/>
        <a:lstStyle/>
        <a:p>
          <a:endParaRPr lang="en-US"/>
        </a:p>
      </dgm:t>
    </dgm:pt>
    <dgm:pt modelId="{DF2F852F-8EAD-4950-ACA4-155C215B232B}" type="sibTrans" cxnId="{4DC61437-3A63-43BC-A825-D256B2246ECF}">
      <dgm:prSet/>
      <dgm:spPr/>
      <dgm:t>
        <a:bodyPr/>
        <a:lstStyle/>
        <a:p>
          <a:endParaRPr lang="en-US"/>
        </a:p>
      </dgm:t>
    </dgm:pt>
    <dgm:pt modelId="{6C6A1333-909A-4427-8A9A-6E28011FA291}">
      <dgm:prSet/>
      <dgm:spPr/>
      <dgm:t>
        <a:bodyPr/>
        <a:lstStyle/>
        <a:p>
          <a:pPr>
            <a:lnSpc>
              <a:spcPct val="100000"/>
            </a:lnSpc>
          </a:pPr>
          <a:r>
            <a:rPr lang="en-US" dirty="0"/>
            <a:t>Sunglasses that have UVA/UVB protection</a:t>
          </a:r>
        </a:p>
      </dgm:t>
    </dgm:pt>
    <dgm:pt modelId="{4BC81E14-7710-4BA6-90F1-8848602E9575}" type="parTrans" cxnId="{5D4437FE-3C1C-4625-B079-B0BCACBFCFB7}">
      <dgm:prSet/>
      <dgm:spPr/>
      <dgm:t>
        <a:bodyPr/>
        <a:lstStyle/>
        <a:p>
          <a:endParaRPr lang="en-US"/>
        </a:p>
      </dgm:t>
    </dgm:pt>
    <dgm:pt modelId="{F87E80A0-8177-4BAC-BB96-2EDE2C1BEFDF}" type="sibTrans" cxnId="{5D4437FE-3C1C-4625-B079-B0BCACBFCFB7}">
      <dgm:prSet/>
      <dgm:spPr/>
      <dgm:t>
        <a:bodyPr/>
        <a:lstStyle/>
        <a:p>
          <a:endParaRPr lang="en-US"/>
        </a:p>
      </dgm:t>
    </dgm:pt>
    <dgm:pt modelId="{54070B2E-3830-4C3F-8C61-1EFF6F8E969A}">
      <dgm:prSet/>
      <dgm:spPr/>
      <dgm:t>
        <a:bodyPr/>
        <a:lstStyle/>
        <a:p>
          <a:pPr>
            <a:lnSpc>
              <a:spcPct val="100000"/>
            </a:lnSpc>
          </a:pPr>
          <a:r>
            <a:rPr lang="en-US" dirty="0"/>
            <a:t>Seek Shade</a:t>
          </a:r>
        </a:p>
      </dgm:t>
    </dgm:pt>
    <dgm:pt modelId="{561AA630-6451-4833-99CB-1A066EB5D2A6}" type="parTrans" cxnId="{E2609A18-8AC0-4173-9094-733D39C9BE8B}">
      <dgm:prSet/>
      <dgm:spPr/>
      <dgm:t>
        <a:bodyPr/>
        <a:lstStyle/>
        <a:p>
          <a:endParaRPr lang="en-US"/>
        </a:p>
      </dgm:t>
    </dgm:pt>
    <dgm:pt modelId="{4688A400-E8CE-4BBE-8CA6-881E7A62AF32}" type="sibTrans" cxnId="{E2609A18-8AC0-4173-9094-733D39C9BE8B}">
      <dgm:prSet/>
      <dgm:spPr/>
      <dgm:t>
        <a:bodyPr/>
        <a:lstStyle/>
        <a:p>
          <a:endParaRPr lang="en-US"/>
        </a:p>
      </dgm:t>
    </dgm:pt>
    <dgm:pt modelId="{5455CEA2-0E4D-4CAC-897E-6051074E23B2}">
      <dgm:prSet/>
      <dgm:spPr/>
      <dgm:t>
        <a:bodyPr/>
        <a:lstStyle/>
        <a:p>
          <a:pPr>
            <a:lnSpc>
              <a:spcPct val="100000"/>
            </a:lnSpc>
          </a:pPr>
          <a:r>
            <a:rPr lang="en-US" dirty="0"/>
            <a:t>Especially during times of a high UV index</a:t>
          </a:r>
        </a:p>
      </dgm:t>
    </dgm:pt>
    <dgm:pt modelId="{F733FA53-A2F9-4BB0-9696-367B749BE547}" type="parTrans" cxnId="{D5DD99FB-61B6-42D4-866C-FD2F302EBEB8}">
      <dgm:prSet/>
      <dgm:spPr/>
      <dgm:t>
        <a:bodyPr/>
        <a:lstStyle/>
        <a:p>
          <a:endParaRPr lang="en-US"/>
        </a:p>
      </dgm:t>
    </dgm:pt>
    <dgm:pt modelId="{DA4BE420-FDDF-41D8-80D9-B4C80BFBF5D2}" type="sibTrans" cxnId="{D5DD99FB-61B6-42D4-866C-FD2F302EBEB8}">
      <dgm:prSet/>
      <dgm:spPr/>
      <dgm:t>
        <a:bodyPr/>
        <a:lstStyle/>
        <a:p>
          <a:endParaRPr lang="en-US"/>
        </a:p>
      </dgm:t>
    </dgm:pt>
    <dgm:pt modelId="{AEE57B9A-CA6B-49CE-9751-0EE0510128C8}">
      <dgm:prSet/>
      <dgm:spPr/>
      <dgm:t>
        <a:bodyPr/>
        <a:lstStyle/>
        <a:p>
          <a:pPr>
            <a:lnSpc>
              <a:spcPct val="100000"/>
            </a:lnSpc>
          </a:pPr>
          <a:r>
            <a:rPr lang="en-US" dirty="0"/>
            <a:t>Wear Sunscreen</a:t>
          </a:r>
        </a:p>
      </dgm:t>
    </dgm:pt>
    <dgm:pt modelId="{F9737993-A253-4B78-B1DA-3E36CF17B5D0}" type="parTrans" cxnId="{2D409A66-10F7-47DB-995F-F27E2FA4B8DB}">
      <dgm:prSet/>
      <dgm:spPr/>
      <dgm:t>
        <a:bodyPr/>
        <a:lstStyle/>
        <a:p>
          <a:endParaRPr lang="en-US"/>
        </a:p>
      </dgm:t>
    </dgm:pt>
    <dgm:pt modelId="{CB96BDAD-84C1-4B98-A0E0-FEBAF27D3ABA}" type="sibTrans" cxnId="{2D409A66-10F7-47DB-995F-F27E2FA4B8DB}">
      <dgm:prSet/>
      <dgm:spPr/>
      <dgm:t>
        <a:bodyPr/>
        <a:lstStyle/>
        <a:p>
          <a:endParaRPr lang="en-US"/>
        </a:p>
      </dgm:t>
    </dgm:pt>
    <dgm:pt modelId="{80810B7C-8299-4E62-B4DB-58E03700963D}">
      <dgm:prSet/>
      <dgm:spPr/>
      <dgm:t>
        <a:bodyPr/>
        <a:lstStyle/>
        <a:p>
          <a:pPr>
            <a:lnSpc>
              <a:spcPct val="100000"/>
            </a:lnSpc>
          </a:pPr>
          <a:r>
            <a:rPr lang="en-US" dirty="0"/>
            <a:t>Use a broad-spectrum, water-resistant sunscreen</a:t>
          </a:r>
        </a:p>
      </dgm:t>
    </dgm:pt>
    <dgm:pt modelId="{25E40B13-F2DA-4543-AA68-6DC1C0D7C792}" type="parTrans" cxnId="{66591D57-86FD-473A-BA19-89948A403F97}">
      <dgm:prSet/>
      <dgm:spPr/>
      <dgm:t>
        <a:bodyPr/>
        <a:lstStyle/>
        <a:p>
          <a:endParaRPr lang="en-US"/>
        </a:p>
      </dgm:t>
    </dgm:pt>
    <dgm:pt modelId="{808A1FF4-203A-4EFE-AA17-932A63BEA9CB}" type="sibTrans" cxnId="{66591D57-86FD-473A-BA19-89948A403F97}">
      <dgm:prSet/>
      <dgm:spPr/>
      <dgm:t>
        <a:bodyPr/>
        <a:lstStyle/>
        <a:p>
          <a:endParaRPr lang="en-US"/>
        </a:p>
      </dgm:t>
    </dgm:pt>
    <dgm:pt modelId="{467933F3-E3D7-408D-A7ED-4121A0A4E65F}">
      <dgm:prSet/>
      <dgm:spPr/>
      <dgm:t>
        <a:bodyPr/>
        <a:lstStyle/>
        <a:p>
          <a:pPr>
            <a:lnSpc>
              <a:spcPct val="100000"/>
            </a:lnSpc>
          </a:pPr>
          <a:r>
            <a:rPr lang="en-US" dirty="0"/>
            <a:t>SPF of </a:t>
          </a:r>
          <a:r>
            <a:rPr lang="en-US" dirty="0">
              <a:latin typeface="Calibri Light" panose="020F0302020204030204"/>
            </a:rPr>
            <a:t>30</a:t>
          </a:r>
          <a:r>
            <a:rPr lang="en-US" dirty="0"/>
            <a:t>+</a:t>
          </a:r>
        </a:p>
      </dgm:t>
    </dgm:pt>
    <dgm:pt modelId="{356BA940-DB54-45FB-8281-347F8112A9DE}" type="parTrans" cxnId="{24AB3B2B-0494-489A-8C5D-2D39B37ABC39}">
      <dgm:prSet/>
      <dgm:spPr/>
      <dgm:t>
        <a:bodyPr/>
        <a:lstStyle/>
        <a:p>
          <a:endParaRPr lang="en-US"/>
        </a:p>
      </dgm:t>
    </dgm:pt>
    <dgm:pt modelId="{0E40BEF2-6206-4CB2-A7A6-A5698C989752}" type="sibTrans" cxnId="{24AB3B2B-0494-489A-8C5D-2D39B37ABC39}">
      <dgm:prSet/>
      <dgm:spPr/>
      <dgm:t>
        <a:bodyPr/>
        <a:lstStyle/>
        <a:p>
          <a:endParaRPr lang="en-US"/>
        </a:p>
      </dgm:t>
    </dgm:pt>
    <dgm:pt modelId="{27905514-0B98-4164-8D8E-8D6FED45ADD3}">
      <dgm:prSet/>
      <dgm:spPr/>
      <dgm:t>
        <a:bodyPr/>
        <a:lstStyle/>
        <a:p>
          <a:pPr>
            <a:lnSpc>
              <a:spcPct val="100000"/>
            </a:lnSpc>
          </a:pPr>
          <a:r>
            <a:rPr lang="en-US" dirty="0"/>
            <a:t>Reapply at least every 2 hours</a:t>
          </a:r>
        </a:p>
      </dgm:t>
    </dgm:pt>
    <dgm:pt modelId="{45BBB5FE-33FA-4A6E-AC59-D14C064AB945}" type="parTrans" cxnId="{D002D793-19B2-411F-B5E6-183E328DD11C}">
      <dgm:prSet/>
      <dgm:spPr/>
      <dgm:t>
        <a:bodyPr/>
        <a:lstStyle/>
        <a:p>
          <a:endParaRPr lang="en-US"/>
        </a:p>
      </dgm:t>
    </dgm:pt>
    <dgm:pt modelId="{6572E59B-E85C-4A77-810B-8B85631B7735}" type="sibTrans" cxnId="{D002D793-19B2-411F-B5E6-183E328DD11C}">
      <dgm:prSet/>
      <dgm:spPr/>
      <dgm:t>
        <a:bodyPr/>
        <a:lstStyle/>
        <a:p>
          <a:endParaRPr lang="en-US"/>
        </a:p>
      </dgm:t>
    </dgm:pt>
    <dgm:pt modelId="{19ADEED0-B0F0-48E4-B4C4-6CD4E2D218D0}">
      <dgm:prSet/>
      <dgm:spPr/>
      <dgm:t>
        <a:bodyPr/>
        <a:lstStyle/>
        <a:p>
          <a:pPr>
            <a:lnSpc>
              <a:spcPct val="100000"/>
            </a:lnSpc>
          </a:pPr>
          <a:r>
            <a:rPr lang="en-US" dirty="0"/>
            <a:t>Do Not Use Tanning Beds</a:t>
          </a:r>
        </a:p>
      </dgm:t>
    </dgm:pt>
    <dgm:pt modelId="{D4FAA775-693A-4690-A0E2-3BA591EC74FD}" type="parTrans" cxnId="{BA684492-DE1A-4703-B28A-C851076515C1}">
      <dgm:prSet/>
      <dgm:spPr/>
      <dgm:t>
        <a:bodyPr/>
        <a:lstStyle/>
        <a:p>
          <a:endParaRPr lang="en-US"/>
        </a:p>
      </dgm:t>
    </dgm:pt>
    <dgm:pt modelId="{4E3A16C0-298F-4976-9A41-D59A94F80CA8}" type="sibTrans" cxnId="{BA684492-DE1A-4703-B28A-C851076515C1}">
      <dgm:prSet/>
      <dgm:spPr/>
      <dgm:t>
        <a:bodyPr/>
        <a:lstStyle/>
        <a:p>
          <a:endParaRPr lang="en-US"/>
        </a:p>
      </dgm:t>
    </dgm:pt>
    <dgm:pt modelId="{7E2D79E5-7114-4521-923F-BD2B2137A60D}">
      <dgm:prSet/>
      <dgm:spPr/>
      <dgm:t>
        <a:bodyPr/>
        <a:lstStyle/>
        <a:p>
          <a:pPr>
            <a:lnSpc>
              <a:spcPct val="100000"/>
            </a:lnSpc>
          </a:pPr>
          <a:r>
            <a:rPr lang="en-US" dirty="0"/>
            <a:t>No one under 18 years old is permitted to use a tanning bed in NH or VT.</a:t>
          </a:r>
        </a:p>
      </dgm:t>
    </dgm:pt>
    <dgm:pt modelId="{371700A4-B62A-4DD5-AF26-F7E34081F074}" type="parTrans" cxnId="{4189E73E-5EE8-4988-B4E8-CA99C153FE09}">
      <dgm:prSet/>
      <dgm:spPr/>
      <dgm:t>
        <a:bodyPr/>
        <a:lstStyle/>
        <a:p>
          <a:endParaRPr lang="en-US"/>
        </a:p>
      </dgm:t>
    </dgm:pt>
    <dgm:pt modelId="{00A50C19-FF5F-4EBC-A824-8F3DA424E447}" type="sibTrans" cxnId="{4189E73E-5EE8-4988-B4E8-CA99C153FE09}">
      <dgm:prSet/>
      <dgm:spPr/>
      <dgm:t>
        <a:bodyPr/>
        <a:lstStyle/>
        <a:p>
          <a:endParaRPr lang="en-US"/>
        </a:p>
      </dgm:t>
    </dgm:pt>
    <dgm:pt modelId="{39A20083-6679-4AED-905B-0D05737439D9}" type="pres">
      <dgm:prSet presAssocID="{14061127-BA49-43E2-86D3-D588A059AD47}" presName="root" presStyleCnt="0">
        <dgm:presLayoutVars>
          <dgm:dir/>
          <dgm:resizeHandles val="exact"/>
        </dgm:presLayoutVars>
      </dgm:prSet>
      <dgm:spPr/>
    </dgm:pt>
    <dgm:pt modelId="{99F104E6-1DB5-4A59-941E-B28A31FF7408}" type="pres">
      <dgm:prSet presAssocID="{17BF25EB-F5F8-480A-AEBD-34E95E60E249}" presName="compNode" presStyleCnt="0"/>
      <dgm:spPr/>
    </dgm:pt>
    <dgm:pt modelId="{5A9A9A06-1E4F-4838-BE3F-44388445CDC5}" type="pres">
      <dgm:prSet presAssocID="{17BF25EB-F5F8-480A-AEBD-34E95E60E249}" presName="bgRect" presStyleLbl="bgShp" presStyleIdx="0" presStyleCnt="4"/>
      <dgm:spPr/>
    </dgm:pt>
    <dgm:pt modelId="{116C1772-45B2-44DB-9C23-9D499C69E15D}" type="pres">
      <dgm:prSet presAssocID="{17BF25EB-F5F8-480A-AEBD-34E95E60E24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5137B6C0-C8D5-4023-AA50-FABC6FF939CD}" type="pres">
      <dgm:prSet presAssocID="{17BF25EB-F5F8-480A-AEBD-34E95E60E249}" presName="spaceRect" presStyleCnt="0"/>
      <dgm:spPr/>
    </dgm:pt>
    <dgm:pt modelId="{F0E8DAAF-F7D5-4C57-92AA-49D9A2A35259}" type="pres">
      <dgm:prSet presAssocID="{17BF25EB-F5F8-480A-AEBD-34E95E60E249}" presName="parTx" presStyleLbl="revTx" presStyleIdx="0" presStyleCnt="8">
        <dgm:presLayoutVars>
          <dgm:chMax val="0"/>
          <dgm:chPref val="0"/>
        </dgm:presLayoutVars>
      </dgm:prSet>
      <dgm:spPr/>
    </dgm:pt>
    <dgm:pt modelId="{4CC9650A-1CBF-4A7F-A76C-437093A98D99}" type="pres">
      <dgm:prSet presAssocID="{17BF25EB-F5F8-480A-AEBD-34E95E60E249}" presName="desTx" presStyleLbl="revTx" presStyleIdx="1" presStyleCnt="8">
        <dgm:presLayoutVars/>
      </dgm:prSet>
      <dgm:spPr/>
    </dgm:pt>
    <dgm:pt modelId="{74E78946-1D16-46CC-8BCF-941AA61AA3BD}" type="pres">
      <dgm:prSet presAssocID="{6FCA5FEC-E2DA-425A-B9A5-0586F90AD0B0}" presName="sibTrans" presStyleCnt="0"/>
      <dgm:spPr/>
    </dgm:pt>
    <dgm:pt modelId="{B5EB9FFF-344C-4345-96AC-40B766101E61}" type="pres">
      <dgm:prSet presAssocID="{54070B2E-3830-4C3F-8C61-1EFF6F8E969A}" presName="compNode" presStyleCnt="0"/>
      <dgm:spPr/>
    </dgm:pt>
    <dgm:pt modelId="{712DC7EE-4911-4FA5-A7B1-82A711FAC0F1}" type="pres">
      <dgm:prSet presAssocID="{54070B2E-3830-4C3F-8C61-1EFF6F8E969A}" presName="bgRect" presStyleLbl="bgShp" presStyleIdx="1" presStyleCnt="4"/>
      <dgm:spPr/>
    </dgm:pt>
    <dgm:pt modelId="{2BCB12E6-1D51-4352-892D-5B014DE802AE}" type="pres">
      <dgm:prSet presAssocID="{54070B2E-3830-4C3F-8C61-1EFF6F8E969A}" presName="iconRect" presStyleLbl="node1" presStyleIdx="1"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00CC5FE5-704D-4981-946A-CAE246712A7E}" type="pres">
      <dgm:prSet presAssocID="{54070B2E-3830-4C3F-8C61-1EFF6F8E969A}" presName="spaceRect" presStyleCnt="0"/>
      <dgm:spPr/>
    </dgm:pt>
    <dgm:pt modelId="{4644164F-001B-4D6A-8540-2DF1D3B5CB1F}" type="pres">
      <dgm:prSet presAssocID="{54070B2E-3830-4C3F-8C61-1EFF6F8E969A}" presName="parTx" presStyleLbl="revTx" presStyleIdx="2" presStyleCnt="8">
        <dgm:presLayoutVars>
          <dgm:chMax val="0"/>
          <dgm:chPref val="0"/>
        </dgm:presLayoutVars>
      </dgm:prSet>
      <dgm:spPr/>
    </dgm:pt>
    <dgm:pt modelId="{D9698A69-EC01-48E4-B3C9-6464980A0093}" type="pres">
      <dgm:prSet presAssocID="{54070B2E-3830-4C3F-8C61-1EFF6F8E969A}" presName="desTx" presStyleLbl="revTx" presStyleIdx="3" presStyleCnt="8">
        <dgm:presLayoutVars/>
      </dgm:prSet>
      <dgm:spPr/>
    </dgm:pt>
    <dgm:pt modelId="{64FCB4EE-775B-46EB-986F-0454792ABAA3}" type="pres">
      <dgm:prSet presAssocID="{4688A400-E8CE-4BBE-8CA6-881E7A62AF32}" presName="sibTrans" presStyleCnt="0"/>
      <dgm:spPr/>
    </dgm:pt>
    <dgm:pt modelId="{63987300-502E-429C-82C7-817CE0E5380F}" type="pres">
      <dgm:prSet presAssocID="{AEE57B9A-CA6B-49CE-9751-0EE0510128C8}" presName="compNode" presStyleCnt="0"/>
      <dgm:spPr/>
    </dgm:pt>
    <dgm:pt modelId="{1F864F43-FBF4-4F62-B405-7441FAA1F4D7}" type="pres">
      <dgm:prSet presAssocID="{AEE57B9A-CA6B-49CE-9751-0EE0510128C8}" presName="bgRect" presStyleLbl="bgShp" presStyleIdx="2" presStyleCnt="4"/>
      <dgm:spPr/>
    </dgm:pt>
    <dgm:pt modelId="{58BF6A9A-1477-4BF2-8A37-488068A13D2F}" type="pres">
      <dgm:prSet presAssocID="{AEE57B9A-CA6B-49CE-9751-0EE0510128C8}" presName="iconRect" presStyleLbl="node1" presStyleIdx="2"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820FD4A4-92FB-4154-B3B9-146F586AFE61}" type="pres">
      <dgm:prSet presAssocID="{AEE57B9A-CA6B-49CE-9751-0EE0510128C8}" presName="spaceRect" presStyleCnt="0"/>
      <dgm:spPr/>
    </dgm:pt>
    <dgm:pt modelId="{DF903A11-7183-4A7C-8B81-3A47A31CD338}" type="pres">
      <dgm:prSet presAssocID="{AEE57B9A-CA6B-49CE-9751-0EE0510128C8}" presName="parTx" presStyleLbl="revTx" presStyleIdx="4" presStyleCnt="8">
        <dgm:presLayoutVars>
          <dgm:chMax val="0"/>
          <dgm:chPref val="0"/>
        </dgm:presLayoutVars>
      </dgm:prSet>
      <dgm:spPr/>
    </dgm:pt>
    <dgm:pt modelId="{F0EB6622-4C68-4DE3-B4C6-9D3C02DE501E}" type="pres">
      <dgm:prSet presAssocID="{AEE57B9A-CA6B-49CE-9751-0EE0510128C8}" presName="desTx" presStyleLbl="revTx" presStyleIdx="5" presStyleCnt="8">
        <dgm:presLayoutVars/>
      </dgm:prSet>
      <dgm:spPr/>
    </dgm:pt>
    <dgm:pt modelId="{6BA1C983-F418-4D25-9BAE-DC57F9728AFA}" type="pres">
      <dgm:prSet presAssocID="{CB96BDAD-84C1-4B98-A0E0-FEBAF27D3ABA}" presName="sibTrans" presStyleCnt="0"/>
      <dgm:spPr/>
    </dgm:pt>
    <dgm:pt modelId="{77D16550-0EE9-4C65-B741-24BAA989A4A9}" type="pres">
      <dgm:prSet presAssocID="{19ADEED0-B0F0-48E4-B4C4-6CD4E2D218D0}" presName="compNode" presStyleCnt="0"/>
      <dgm:spPr/>
    </dgm:pt>
    <dgm:pt modelId="{905F3E51-F7DE-4FC8-9431-34698D549532}" type="pres">
      <dgm:prSet presAssocID="{19ADEED0-B0F0-48E4-B4C4-6CD4E2D218D0}" presName="bgRect" presStyleLbl="bgShp" presStyleIdx="3" presStyleCnt="4"/>
      <dgm:spPr/>
    </dgm:pt>
    <dgm:pt modelId="{561C7FF7-FC55-4DF8-8DAD-8460E7386D24}" type="pres">
      <dgm:prSet presAssocID="{19ADEED0-B0F0-48E4-B4C4-6CD4E2D218D0}"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ose with solid fill"/>
        </a:ext>
      </dgm:extLst>
    </dgm:pt>
    <dgm:pt modelId="{54296F5B-8E4A-4EA2-80E7-5CFEEB85F103}" type="pres">
      <dgm:prSet presAssocID="{19ADEED0-B0F0-48E4-B4C4-6CD4E2D218D0}" presName="spaceRect" presStyleCnt="0"/>
      <dgm:spPr/>
    </dgm:pt>
    <dgm:pt modelId="{046F9F70-2A17-48F1-89AF-5AE7D20A6D70}" type="pres">
      <dgm:prSet presAssocID="{19ADEED0-B0F0-48E4-B4C4-6CD4E2D218D0}" presName="parTx" presStyleLbl="revTx" presStyleIdx="6" presStyleCnt="8">
        <dgm:presLayoutVars>
          <dgm:chMax val="0"/>
          <dgm:chPref val="0"/>
        </dgm:presLayoutVars>
      </dgm:prSet>
      <dgm:spPr/>
    </dgm:pt>
    <dgm:pt modelId="{BC8364E0-A33F-4AED-A48B-B3EE2CC53C1A}" type="pres">
      <dgm:prSet presAssocID="{19ADEED0-B0F0-48E4-B4C4-6CD4E2D218D0}" presName="desTx" presStyleLbl="revTx" presStyleIdx="7" presStyleCnt="8">
        <dgm:presLayoutVars/>
      </dgm:prSet>
      <dgm:spPr/>
    </dgm:pt>
  </dgm:ptLst>
  <dgm:cxnLst>
    <dgm:cxn modelId="{B49DC90A-D038-45DC-9EE0-05C60ED62244}" type="presOf" srcId="{17BF25EB-F5F8-480A-AEBD-34E95E60E249}" destId="{F0E8DAAF-F7D5-4C57-92AA-49D9A2A35259}" srcOrd="0" destOrd="0" presId="urn:microsoft.com/office/officeart/2018/2/layout/IconVerticalSolidList"/>
    <dgm:cxn modelId="{99D46814-F232-4DC0-BE0A-38620228C29D}" srcId="{17BF25EB-F5F8-480A-AEBD-34E95E60E249}" destId="{6D4A688E-C40D-4199-9A50-3F1748EC70DE}" srcOrd="0" destOrd="0" parTransId="{10A05EFF-096C-47EE-BE0B-346E743F198F}" sibTransId="{9738673E-AF2A-43F2-98DF-9EE0A08B7BAA}"/>
    <dgm:cxn modelId="{E2609A18-8AC0-4173-9094-733D39C9BE8B}" srcId="{14061127-BA49-43E2-86D3-D588A059AD47}" destId="{54070B2E-3830-4C3F-8C61-1EFF6F8E969A}" srcOrd="1" destOrd="0" parTransId="{561AA630-6451-4833-99CB-1A066EB5D2A6}" sibTransId="{4688A400-E8CE-4BBE-8CA6-881E7A62AF32}"/>
    <dgm:cxn modelId="{94F32122-C39B-423A-ABDF-D885F547F5EF}" type="presOf" srcId="{27905514-0B98-4164-8D8E-8D6FED45ADD3}" destId="{F0EB6622-4C68-4DE3-B4C6-9D3C02DE501E}" srcOrd="0" destOrd="2" presId="urn:microsoft.com/office/officeart/2018/2/layout/IconVerticalSolidList"/>
    <dgm:cxn modelId="{9CD62727-7DB1-4134-B104-1DD74F551404}" type="presOf" srcId="{80810B7C-8299-4E62-B4DB-58E03700963D}" destId="{F0EB6622-4C68-4DE3-B4C6-9D3C02DE501E}" srcOrd="0" destOrd="0" presId="urn:microsoft.com/office/officeart/2018/2/layout/IconVerticalSolidList"/>
    <dgm:cxn modelId="{24AB3B2B-0494-489A-8C5D-2D39B37ABC39}" srcId="{AEE57B9A-CA6B-49CE-9751-0EE0510128C8}" destId="{467933F3-E3D7-408D-A7ED-4121A0A4E65F}" srcOrd="1" destOrd="0" parTransId="{356BA940-DB54-45FB-8281-347F8112A9DE}" sibTransId="{0E40BEF2-6206-4CB2-A7A6-A5698C989752}"/>
    <dgm:cxn modelId="{4DC61437-3A63-43BC-A825-D256B2246ECF}" srcId="{17BF25EB-F5F8-480A-AEBD-34E95E60E249}" destId="{680CBC25-6B10-4C10-9BEF-BCA837554C8E}" srcOrd="1" destOrd="0" parTransId="{828227B4-493A-4514-B179-6429A3094D92}" sibTransId="{DF2F852F-8EAD-4950-ACA4-155C215B232B}"/>
    <dgm:cxn modelId="{4189E73E-5EE8-4988-B4E8-CA99C153FE09}" srcId="{19ADEED0-B0F0-48E4-B4C4-6CD4E2D218D0}" destId="{7E2D79E5-7114-4521-923F-BD2B2137A60D}" srcOrd="0" destOrd="0" parTransId="{371700A4-B62A-4DD5-AF26-F7E34081F074}" sibTransId="{00A50C19-FF5F-4EBC-A824-8F3DA424E447}"/>
    <dgm:cxn modelId="{1B0C5844-4988-4E41-8A1F-C8192B7F5183}" type="presOf" srcId="{14061127-BA49-43E2-86D3-D588A059AD47}" destId="{39A20083-6679-4AED-905B-0D05737439D9}" srcOrd="0" destOrd="0" presId="urn:microsoft.com/office/officeart/2018/2/layout/IconVerticalSolidList"/>
    <dgm:cxn modelId="{C166A345-4E2E-4F6F-90A6-5845E1CFBF74}" type="presOf" srcId="{680CBC25-6B10-4C10-9BEF-BCA837554C8E}" destId="{4CC9650A-1CBF-4A7F-A76C-437093A98D99}" srcOrd="0" destOrd="1" presId="urn:microsoft.com/office/officeart/2018/2/layout/IconVerticalSolidList"/>
    <dgm:cxn modelId="{2D409A66-10F7-47DB-995F-F27E2FA4B8DB}" srcId="{14061127-BA49-43E2-86D3-D588A059AD47}" destId="{AEE57B9A-CA6B-49CE-9751-0EE0510128C8}" srcOrd="2" destOrd="0" parTransId="{F9737993-A253-4B78-B1DA-3E36CF17B5D0}" sibTransId="{CB96BDAD-84C1-4B98-A0E0-FEBAF27D3ABA}"/>
    <dgm:cxn modelId="{0AB0586B-AF54-41B6-8066-1B210D6C3BB6}" type="presOf" srcId="{19ADEED0-B0F0-48E4-B4C4-6CD4E2D218D0}" destId="{046F9F70-2A17-48F1-89AF-5AE7D20A6D70}" srcOrd="0" destOrd="0" presId="urn:microsoft.com/office/officeart/2018/2/layout/IconVerticalSolidList"/>
    <dgm:cxn modelId="{A10B6E4E-9327-4820-8EB6-33255D0F284A}" type="presOf" srcId="{6C6A1333-909A-4427-8A9A-6E28011FA291}" destId="{4CC9650A-1CBF-4A7F-A76C-437093A98D99}" srcOrd="0" destOrd="2" presId="urn:microsoft.com/office/officeart/2018/2/layout/IconVerticalSolidList"/>
    <dgm:cxn modelId="{72ACBA6E-CEF1-4A48-82E7-9BA52AB63A7C}" type="presOf" srcId="{6D4A688E-C40D-4199-9A50-3F1748EC70DE}" destId="{4CC9650A-1CBF-4A7F-A76C-437093A98D99}" srcOrd="0" destOrd="0" presId="urn:microsoft.com/office/officeart/2018/2/layout/IconVerticalSolidList"/>
    <dgm:cxn modelId="{31A83E52-9FEC-46A1-8250-1AA9FDDD3979}" type="presOf" srcId="{54070B2E-3830-4C3F-8C61-1EFF6F8E969A}" destId="{4644164F-001B-4D6A-8540-2DF1D3B5CB1F}" srcOrd="0" destOrd="0" presId="urn:microsoft.com/office/officeart/2018/2/layout/IconVerticalSolidList"/>
    <dgm:cxn modelId="{66591D57-86FD-473A-BA19-89948A403F97}" srcId="{AEE57B9A-CA6B-49CE-9751-0EE0510128C8}" destId="{80810B7C-8299-4E62-B4DB-58E03700963D}" srcOrd="0" destOrd="0" parTransId="{25E40B13-F2DA-4543-AA68-6DC1C0D7C792}" sibTransId="{808A1FF4-203A-4EFE-AA17-932A63BEA9CB}"/>
    <dgm:cxn modelId="{7C9BB282-FBDE-438B-894F-A26664091AE2}" type="presOf" srcId="{5455CEA2-0E4D-4CAC-897E-6051074E23B2}" destId="{D9698A69-EC01-48E4-B3C9-6464980A0093}" srcOrd="0" destOrd="0" presId="urn:microsoft.com/office/officeart/2018/2/layout/IconVerticalSolidList"/>
    <dgm:cxn modelId="{BA684492-DE1A-4703-B28A-C851076515C1}" srcId="{14061127-BA49-43E2-86D3-D588A059AD47}" destId="{19ADEED0-B0F0-48E4-B4C4-6CD4E2D218D0}" srcOrd="3" destOrd="0" parTransId="{D4FAA775-693A-4690-A0E2-3BA591EC74FD}" sibTransId="{4E3A16C0-298F-4976-9A41-D59A94F80CA8}"/>
    <dgm:cxn modelId="{D002D793-19B2-411F-B5E6-183E328DD11C}" srcId="{AEE57B9A-CA6B-49CE-9751-0EE0510128C8}" destId="{27905514-0B98-4164-8D8E-8D6FED45ADD3}" srcOrd="2" destOrd="0" parTransId="{45BBB5FE-33FA-4A6E-AC59-D14C064AB945}" sibTransId="{6572E59B-E85C-4A77-810B-8B85631B7735}"/>
    <dgm:cxn modelId="{C7FBE5AD-E8C2-449B-BAB7-0398144BE0AF}" srcId="{14061127-BA49-43E2-86D3-D588A059AD47}" destId="{17BF25EB-F5F8-480A-AEBD-34E95E60E249}" srcOrd="0" destOrd="0" parTransId="{DDB889EC-CA84-4CD9-96FD-D22F6ADD21F6}" sibTransId="{6FCA5FEC-E2DA-425A-B9A5-0586F90AD0B0}"/>
    <dgm:cxn modelId="{2069EEE6-18AA-4204-A043-B30E36891FA2}" type="presOf" srcId="{7E2D79E5-7114-4521-923F-BD2B2137A60D}" destId="{BC8364E0-A33F-4AED-A48B-B3EE2CC53C1A}" srcOrd="0" destOrd="0" presId="urn:microsoft.com/office/officeart/2018/2/layout/IconVerticalSolidList"/>
    <dgm:cxn modelId="{44D08EEB-CA5B-479F-B637-F3443C9171AF}" type="presOf" srcId="{467933F3-E3D7-408D-A7ED-4121A0A4E65F}" destId="{F0EB6622-4C68-4DE3-B4C6-9D3C02DE501E}" srcOrd="0" destOrd="1" presId="urn:microsoft.com/office/officeart/2018/2/layout/IconVerticalSolidList"/>
    <dgm:cxn modelId="{035859FA-F933-462B-8E25-3455A22D53E6}" type="presOf" srcId="{AEE57B9A-CA6B-49CE-9751-0EE0510128C8}" destId="{DF903A11-7183-4A7C-8B81-3A47A31CD338}" srcOrd="0" destOrd="0" presId="urn:microsoft.com/office/officeart/2018/2/layout/IconVerticalSolidList"/>
    <dgm:cxn modelId="{D5DD99FB-61B6-42D4-866C-FD2F302EBEB8}" srcId="{54070B2E-3830-4C3F-8C61-1EFF6F8E969A}" destId="{5455CEA2-0E4D-4CAC-897E-6051074E23B2}" srcOrd="0" destOrd="0" parTransId="{F733FA53-A2F9-4BB0-9696-367B749BE547}" sibTransId="{DA4BE420-FDDF-41D8-80D9-B4C80BFBF5D2}"/>
    <dgm:cxn modelId="{5D4437FE-3C1C-4625-B079-B0BCACBFCFB7}" srcId="{17BF25EB-F5F8-480A-AEBD-34E95E60E249}" destId="{6C6A1333-909A-4427-8A9A-6E28011FA291}" srcOrd="2" destOrd="0" parTransId="{4BC81E14-7710-4BA6-90F1-8848602E9575}" sibTransId="{F87E80A0-8177-4BAC-BB96-2EDE2C1BEFDF}"/>
    <dgm:cxn modelId="{4085A205-878B-48A3-BC35-F114B426FF6D}" type="presParOf" srcId="{39A20083-6679-4AED-905B-0D05737439D9}" destId="{99F104E6-1DB5-4A59-941E-B28A31FF7408}" srcOrd="0" destOrd="0" presId="urn:microsoft.com/office/officeart/2018/2/layout/IconVerticalSolidList"/>
    <dgm:cxn modelId="{3F9555CA-957F-48D6-8418-18EF3B308245}" type="presParOf" srcId="{99F104E6-1DB5-4A59-941E-B28A31FF7408}" destId="{5A9A9A06-1E4F-4838-BE3F-44388445CDC5}" srcOrd="0" destOrd="0" presId="urn:microsoft.com/office/officeart/2018/2/layout/IconVerticalSolidList"/>
    <dgm:cxn modelId="{86684FCA-30C8-4F64-9690-425FCECE1958}" type="presParOf" srcId="{99F104E6-1DB5-4A59-941E-B28A31FF7408}" destId="{116C1772-45B2-44DB-9C23-9D499C69E15D}" srcOrd="1" destOrd="0" presId="urn:microsoft.com/office/officeart/2018/2/layout/IconVerticalSolidList"/>
    <dgm:cxn modelId="{87BE99A1-B13D-4D4C-A593-EF6A7BD554BA}" type="presParOf" srcId="{99F104E6-1DB5-4A59-941E-B28A31FF7408}" destId="{5137B6C0-C8D5-4023-AA50-FABC6FF939CD}" srcOrd="2" destOrd="0" presId="urn:microsoft.com/office/officeart/2018/2/layout/IconVerticalSolidList"/>
    <dgm:cxn modelId="{6E247B11-B388-4F42-954C-D19CC439AEC7}" type="presParOf" srcId="{99F104E6-1DB5-4A59-941E-B28A31FF7408}" destId="{F0E8DAAF-F7D5-4C57-92AA-49D9A2A35259}" srcOrd="3" destOrd="0" presId="urn:microsoft.com/office/officeart/2018/2/layout/IconVerticalSolidList"/>
    <dgm:cxn modelId="{C37EA3D0-B7F9-4118-B8BC-F90FBE4D70A3}" type="presParOf" srcId="{99F104E6-1DB5-4A59-941E-B28A31FF7408}" destId="{4CC9650A-1CBF-4A7F-A76C-437093A98D99}" srcOrd="4" destOrd="0" presId="urn:microsoft.com/office/officeart/2018/2/layout/IconVerticalSolidList"/>
    <dgm:cxn modelId="{1512FCA6-0C3C-4B49-8B4E-8C557A8A232E}" type="presParOf" srcId="{39A20083-6679-4AED-905B-0D05737439D9}" destId="{74E78946-1D16-46CC-8BCF-941AA61AA3BD}" srcOrd="1" destOrd="0" presId="urn:microsoft.com/office/officeart/2018/2/layout/IconVerticalSolidList"/>
    <dgm:cxn modelId="{3D7DE978-6ED6-4DF3-8BC1-496828C2BB17}" type="presParOf" srcId="{39A20083-6679-4AED-905B-0D05737439D9}" destId="{B5EB9FFF-344C-4345-96AC-40B766101E61}" srcOrd="2" destOrd="0" presId="urn:microsoft.com/office/officeart/2018/2/layout/IconVerticalSolidList"/>
    <dgm:cxn modelId="{C5A6CD71-020F-4F52-BA35-4B990C8CF5FD}" type="presParOf" srcId="{B5EB9FFF-344C-4345-96AC-40B766101E61}" destId="{712DC7EE-4911-4FA5-A7B1-82A711FAC0F1}" srcOrd="0" destOrd="0" presId="urn:microsoft.com/office/officeart/2018/2/layout/IconVerticalSolidList"/>
    <dgm:cxn modelId="{1FEC4C17-3743-4C15-BA36-E1AED9DA3D28}" type="presParOf" srcId="{B5EB9FFF-344C-4345-96AC-40B766101E61}" destId="{2BCB12E6-1D51-4352-892D-5B014DE802AE}" srcOrd="1" destOrd="0" presId="urn:microsoft.com/office/officeart/2018/2/layout/IconVerticalSolidList"/>
    <dgm:cxn modelId="{2323E82D-4E50-4BCD-BBC1-7B57422E1217}" type="presParOf" srcId="{B5EB9FFF-344C-4345-96AC-40B766101E61}" destId="{00CC5FE5-704D-4981-946A-CAE246712A7E}" srcOrd="2" destOrd="0" presId="urn:microsoft.com/office/officeart/2018/2/layout/IconVerticalSolidList"/>
    <dgm:cxn modelId="{375A8155-5240-4443-B841-977C5E601F10}" type="presParOf" srcId="{B5EB9FFF-344C-4345-96AC-40B766101E61}" destId="{4644164F-001B-4D6A-8540-2DF1D3B5CB1F}" srcOrd="3" destOrd="0" presId="urn:microsoft.com/office/officeart/2018/2/layout/IconVerticalSolidList"/>
    <dgm:cxn modelId="{17D574BD-4A6D-4628-B6AB-6CE0366338CD}" type="presParOf" srcId="{B5EB9FFF-344C-4345-96AC-40B766101E61}" destId="{D9698A69-EC01-48E4-B3C9-6464980A0093}" srcOrd="4" destOrd="0" presId="urn:microsoft.com/office/officeart/2018/2/layout/IconVerticalSolidList"/>
    <dgm:cxn modelId="{B0385681-E052-4684-B85D-A6A830BABEF2}" type="presParOf" srcId="{39A20083-6679-4AED-905B-0D05737439D9}" destId="{64FCB4EE-775B-46EB-986F-0454792ABAA3}" srcOrd="3" destOrd="0" presId="urn:microsoft.com/office/officeart/2018/2/layout/IconVerticalSolidList"/>
    <dgm:cxn modelId="{4A7DC371-95B8-454D-9BBC-213B01B27CEC}" type="presParOf" srcId="{39A20083-6679-4AED-905B-0D05737439D9}" destId="{63987300-502E-429C-82C7-817CE0E5380F}" srcOrd="4" destOrd="0" presId="urn:microsoft.com/office/officeart/2018/2/layout/IconVerticalSolidList"/>
    <dgm:cxn modelId="{BAC62B7C-EBF9-449D-830F-271B5B644ED1}" type="presParOf" srcId="{63987300-502E-429C-82C7-817CE0E5380F}" destId="{1F864F43-FBF4-4F62-B405-7441FAA1F4D7}" srcOrd="0" destOrd="0" presId="urn:microsoft.com/office/officeart/2018/2/layout/IconVerticalSolidList"/>
    <dgm:cxn modelId="{D304C659-1E2E-494E-A7C7-ABF81C17C60D}" type="presParOf" srcId="{63987300-502E-429C-82C7-817CE0E5380F}" destId="{58BF6A9A-1477-4BF2-8A37-488068A13D2F}" srcOrd="1" destOrd="0" presId="urn:microsoft.com/office/officeart/2018/2/layout/IconVerticalSolidList"/>
    <dgm:cxn modelId="{29408B8C-4B83-4896-A890-9B6E788552D6}" type="presParOf" srcId="{63987300-502E-429C-82C7-817CE0E5380F}" destId="{820FD4A4-92FB-4154-B3B9-146F586AFE61}" srcOrd="2" destOrd="0" presId="urn:microsoft.com/office/officeart/2018/2/layout/IconVerticalSolidList"/>
    <dgm:cxn modelId="{EEA531C7-99EE-4B22-A7F2-493B94B3FA6D}" type="presParOf" srcId="{63987300-502E-429C-82C7-817CE0E5380F}" destId="{DF903A11-7183-4A7C-8B81-3A47A31CD338}" srcOrd="3" destOrd="0" presId="urn:microsoft.com/office/officeart/2018/2/layout/IconVerticalSolidList"/>
    <dgm:cxn modelId="{E7FD0585-9045-41F4-832C-46184610F6C5}" type="presParOf" srcId="{63987300-502E-429C-82C7-817CE0E5380F}" destId="{F0EB6622-4C68-4DE3-B4C6-9D3C02DE501E}" srcOrd="4" destOrd="0" presId="urn:microsoft.com/office/officeart/2018/2/layout/IconVerticalSolidList"/>
    <dgm:cxn modelId="{7865091E-2E11-46AD-92C5-41D0B39281E1}" type="presParOf" srcId="{39A20083-6679-4AED-905B-0D05737439D9}" destId="{6BA1C983-F418-4D25-9BAE-DC57F9728AFA}" srcOrd="5" destOrd="0" presId="urn:microsoft.com/office/officeart/2018/2/layout/IconVerticalSolidList"/>
    <dgm:cxn modelId="{0FB468F6-9A0F-4696-866A-9A8786CC9BEA}" type="presParOf" srcId="{39A20083-6679-4AED-905B-0D05737439D9}" destId="{77D16550-0EE9-4C65-B741-24BAA989A4A9}" srcOrd="6" destOrd="0" presId="urn:microsoft.com/office/officeart/2018/2/layout/IconVerticalSolidList"/>
    <dgm:cxn modelId="{55E2D9F4-2B74-484F-9DD2-E532CC325287}" type="presParOf" srcId="{77D16550-0EE9-4C65-B741-24BAA989A4A9}" destId="{905F3E51-F7DE-4FC8-9431-34698D549532}" srcOrd="0" destOrd="0" presId="urn:microsoft.com/office/officeart/2018/2/layout/IconVerticalSolidList"/>
    <dgm:cxn modelId="{5D482B01-15BA-4BAF-930A-32678A01E10C}" type="presParOf" srcId="{77D16550-0EE9-4C65-B741-24BAA989A4A9}" destId="{561C7FF7-FC55-4DF8-8DAD-8460E7386D24}" srcOrd="1" destOrd="0" presId="urn:microsoft.com/office/officeart/2018/2/layout/IconVerticalSolidList"/>
    <dgm:cxn modelId="{097CD8FF-A5BF-4C1B-8F3A-AD6C6A3B03FB}" type="presParOf" srcId="{77D16550-0EE9-4C65-B741-24BAA989A4A9}" destId="{54296F5B-8E4A-4EA2-80E7-5CFEEB85F103}" srcOrd="2" destOrd="0" presId="urn:microsoft.com/office/officeart/2018/2/layout/IconVerticalSolidList"/>
    <dgm:cxn modelId="{4BB96419-7B44-4AF1-959F-9025D3440888}" type="presParOf" srcId="{77D16550-0EE9-4C65-B741-24BAA989A4A9}" destId="{046F9F70-2A17-48F1-89AF-5AE7D20A6D70}" srcOrd="3" destOrd="0" presId="urn:microsoft.com/office/officeart/2018/2/layout/IconVerticalSolidList"/>
    <dgm:cxn modelId="{3E620FC3-AE9E-4893-90CC-C3407223BFA9}" type="presParOf" srcId="{77D16550-0EE9-4C65-B741-24BAA989A4A9}" destId="{BC8364E0-A33F-4AED-A48B-B3EE2CC53C1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7F89F-195B-445F-893A-9B43984CC846}">
      <dsp:nvSpPr>
        <dsp:cNvPr id="0" name=""/>
        <dsp:cNvSpPr/>
      </dsp:nvSpPr>
      <dsp:spPr>
        <a:xfrm>
          <a:off x="2826060" y="660413"/>
          <a:ext cx="2729879" cy="3275855"/>
        </a:xfrm>
        <a:prstGeom prst="roundRect">
          <a:avLst>
            <a:gd name="adj" fmla="val 5000"/>
          </a:avLst>
        </a:prstGeom>
        <a:blipFill rotWithShape="0">
          <a:blip xmlns:r="http://schemas.openxmlformats.org/officeDocument/2006/relationships" r:embed="rId1"/>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Young Skin</a:t>
          </a:r>
        </a:p>
      </dsp:txBody>
      <dsp:txXfrm rot="16200000">
        <a:off x="1755947" y="1730526"/>
        <a:ext cx="2686201" cy="545975"/>
      </dsp:txXfrm>
    </dsp:sp>
    <dsp:sp modelId="{C5FE778F-0E36-4FBD-8CF8-00F6D7AF73B2}">
      <dsp:nvSpPr>
        <dsp:cNvPr id="0" name=""/>
        <dsp:cNvSpPr/>
      </dsp:nvSpPr>
      <dsp:spPr>
        <a:xfrm>
          <a:off x="6" y="1820034"/>
          <a:ext cx="2729879" cy="3275855"/>
        </a:xfrm>
        <a:prstGeom prst="roundRect">
          <a:avLst>
            <a:gd name="adj" fmla="val 5000"/>
          </a:avLst>
        </a:prstGeom>
        <a:blipFill rotWithShape="0">
          <a:blip xmlns:r="http://schemas.openxmlformats.org/officeDocument/2006/relationships" r:embed="rId2"/>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Chronologically Aged Skin</a:t>
          </a:r>
        </a:p>
      </dsp:txBody>
      <dsp:txXfrm rot="16200000">
        <a:off x="-1070106" y="2890147"/>
        <a:ext cx="2686201" cy="545975"/>
      </dsp:txXfrm>
    </dsp:sp>
    <dsp:sp modelId="{60183A2C-4BBB-420B-923D-98ECD1517E0A}">
      <dsp:nvSpPr>
        <dsp:cNvPr id="0" name=""/>
        <dsp:cNvSpPr/>
      </dsp:nvSpPr>
      <dsp:spPr>
        <a:xfrm rot="16200000">
          <a:off x="2478531" y="2753869"/>
          <a:ext cx="481620" cy="409481"/>
        </a:xfrm>
        <a:prstGeom prst="flowChartExtract">
          <a:avLst/>
        </a:prstGeom>
        <a:solidFill>
          <a:srgbClr val="FFC00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65C53-D10C-4335-8934-FF8C6094D989}">
      <dsp:nvSpPr>
        <dsp:cNvPr id="0" name=""/>
        <dsp:cNvSpPr/>
      </dsp:nvSpPr>
      <dsp:spPr>
        <a:xfrm>
          <a:off x="5652120" y="1820034"/>
          <a:ext cx="2729879" cy="3275855"/>
        </a:xfrm>
        <a:prstGeom prst="roundRect">
          <a:avLst>
            <a:gd name="adj" fmla="val 5000"/>
          </a:avLst>
        </a:prstGeom>
        <a:blipFill rotWithShape="0">
          <a:blip xmlns:r="http://schemas.openxmlformats.org/officeDocument/2006/relationships" r:embed="rId3"/>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marL="0" lvl="0" indent="0" algn="r" defTabSz="844550">
            <a:lnSpc>
              <a:spcPct val="90000"/>
            </a:lnSpc>
            <a:spcBef>
              <a:spcPct val="0"/>
            </a:spcBef>
            <a:spcAft>
              <a:spcPct val="35000"/>
            </a:spcAft>
            <a:buNone/>
          </a:pPr>
          <a:r>
            <a:rPr lang="en-US" sz="1900" kern="1200" dirty="0"/>
            <a:t>Sun Aged Skin</a:t>
          </a:r>
        </a:p>
      </dsp:txBody>
      <dsp:txXfrm rot="16200000">
        <a:off x="4582007" y="2890147"/>
        <a:ext cx="2686201" cy="545975"/>
      </dsp:txXfrm>
    </dsp:sp>
    <dsp:sp modelId="{7CDFFDC5-4036-454C-AC3C-2125898C343B}">
      <dsp:nvSpPr>
        <dsp:cNvPr id="0" name=""/>
        <dsp:cNvSpPr/>
      </dsp:nvSpPr>
      <dsp:spPr>
        <a:xfrm rot="5400000">
          <a:off x="5450330" y="2601470"/>
          <a:ext cx="481620" cy="409481"/>
        </a:xfrm>
        <a:prstGeom prst="flowChartExtract">
          <a:avLst/>
        </a:prstGeom>
        <a:solidFill>
          <a:srgbClr val="FFC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A9A06-1E4F-4838-BE3F-44388445CDC5}">
      <dsp:nvSpPr>
        <dsp:cNvPr id="0" name=""/>
        <dsp:cNvSpPr/>
      </dsp:nvSpPr>
      <dsp:spPr>
        <a:xfrm>
          <a:off x="0" y="1805"/>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C1772-45B2-44DB-9C23-9D499C69E15D}">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8DAAF-F7D5-4C57-92AA-49D9A2A35259}">
      <dsp:nvSpPr>
        <dsp:cNvPr id="0" name=""/>
        <dsp:cNvSpPr/>
      </dsp:nvSpPr>
      <dsp:spPr>
        <a:xfrm>
          <a:off x="1057183" y="1805"/>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Cover up</a:t>
          </a:r>
        </a:p>
      </dsp:txBody>
      <dsp:txXfrm>
        <a:off x="1057183" y="1805"/>
        <a:ext cx="3549015" cy="915310"/>
      </dsp:txXfrm>
    </dsp:sp>
    <dsp:sp modelId="{4CC9650A-1CBF-4A7F-A76C-437093A98D99}">
      <dsp:nvSpPr>
        <dsp:cNvPr id="0" name=""/>
        <dsp:cNvSpPr/>
      </dsp:nvSpPr>
      <dsp:spPr>
        <a:xfrm>
          <a:off x="4606198" y="1805"/>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dirty="0"/>
            <a:t>Long pants and shirts</a:t>
          </a:r>
        </a:p>
        <a:p>
          <a:pPr marL="0" lvl="0" indent="0" algn="l" defTabSz="533400">
            <a:lnSpc>
              <a:spcPct val="100000"/>
            </a:lnSpc>
            <a:spcBef>
              <a:spcPct val="0"/>
            </a:spcBef>
            <a:spcAft>
              <a:spcPct val="35000"/>
            </a:spcAft>
            <a:buNone/>
          </a:pPr>
          <a:r>
            <a:rPr lang="en-US" sz="1200" kern="1200" dirty="0"/>
            <a:t>Wide-brimmed hats</a:t>
          </a:r>
        </a:p>
        <a:p>
          <a:pPr marL="0" lvl="0" indent="0" algn="l" defTabSz="533400">
            <a:lnSpc>
              <a:spcPct val="100000"/>
            </a:lnSpc>
            <a:spcBef>
              <a:spcPct val="0"/>
            </a:spcBef>
            <a:spcAft>
              <a:spcPct val="35000"/>
            </a:spcAft>
            <a:buNone/>
          </a:pPr>
          <a:r>
            <a:rPr lang="en-US" sz="1200" kern="1200" dirty="0"/>
            <a:t>Sunglasses that have UVA/UVB protection</a:t>
          </a:r>
        </a:p>
      </dsp:txBody>
      <dsp:txXfrm>
        <a:off x="4606198" y="1805"/>
        <a:ext cx="3280501" cy="915310"/>
      </dsp:txXfrm>
    </dsp:sp>
    <dsp:sp modelId="{712DC7EE-4911-4FA5-A7B1-82A711FAC0F1}">
      <dsp:nvSpPr>
        <dsp:cNvPr id="0" name=""/>
        <dsp:cNvSpPr/>
      </dsp:nvSpPr>
      <dsp:spPr>
        <a:xfrm>
          <a:off x="0" y="1145944"/>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B12E6-1D51-4352-892D-5B014DE802AE}">
      <dsp:nvSpPr>
        <dsp:cNvPr id="0" name=""/>
        <dsp:cNvSpPr/>
      </dsp:nvSpPr>
      <dsp:spPr>
        <a:xfrm>
          <a:off x="276881" y="1351889"/>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4164F-001B-4D6A-8540-2DF1D3B5CB1F}">
      <dsp:nvSpPr>
        <dsp:cNvPr id="0" name=""/>
        <dsp:cNvSpPr/>
      </dsp:nvSpPr>
      <dsp:spPr>
        <a:xfrm>
          <a:off x="1057183" y="1145944"/>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Seek Shade</a:t>
          </a:r>
        </a:p>
      </dsp:txBody>
      <dsp:txXfrm>
        <a:off x="1057183" y="1145944"/>
        <a:ext cx="3549015" cy="915310"/>
      </dsp:txXfrm>
    </dsp:sp>
    <dsp:sp modelId="{D9698A69-EC01-48E4-B3C9-6464980A0093}">
      <dsp:nvSpPr>
        <dsp:cNvPr id="0" name=""/>
        <dsp:cNvSpPr/>
      </dsp:nvSpPr>
      <dsp:spPr>
        <a:xfrm>
          <a:off x="4606198" y="1145944"/>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dirty="0"/>
            <a:t>Especially during times of a high UV index</a:t>
          </a:r>
        </a:p>
      </dsp:txBody>
      <dsp:txXfrm>
        <a:off x="4606198" y="1145944"/>
        <a:ext cx="3280501" cy="915310"/>
      </dsp:txXfrm>
    </dsp:sp>
    <dsp:sp modelId="{1F864F43-FBF4-4F62-B405-7441FAA1F4D7}">
      <dsp:nvSpPr>
        <dsp:cNvPr id="0" name=""/>
        <dsp:cNvSpPr/>
      </dsp:nvSpPr>
      <dsp:spPr>
        <a:xfrm>
          <a:off x="0" y="2290082"/>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F6A9A-1477-4BF2-8A37-488068A13D2F}">
      <dsp:nvSpPr>
        <dsp:cNvPr id="0" name=""/>
        <dsp:cNvSpPr/>
      </dsp:nvSpPr>
      <dsp:spPr>
        <a:xfrm>
          <a:off x="276881" y="2496027"/>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03A11-7183-4A7C-8B81-3A47A31CD338}">
      <dsp:nvSpPr>
        <dsp:cNvPr id="0" name=""/>
        <dsp:cNvSpPr/>
      </dsp:nvSpPr>
      <dsp:spPr>
        <a:xfrm>
          <a:off x="1057183" y="2290082"/>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Wear Sunscreen</a:t>
          </a:r>
        </a:p>
      </dsp:txBody>
      <dsp:txXfrm>
        <a:off x="1057183" y="2290082"/>
        <a:ext cx="3549015" cy="915310"/>
      </dsp:txXfrm>
    </dsp:sp>
    <dsp:sp modelId="{F0EB6622-4C68-4DE3-B4C6-9D3C02DE501E}">
      <dsp:nvSpPr>
        <dsp:cNvPr id="0" name=""/>
        <dsp:cNvSpPr/>
      </dsp:nvSpPr>
      <dsp:spPr>
        <a:xfrm>
          <a:off x="4606198" y="2290082"/>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dirty="0"/>
            <a:t>Use a broad-spectrum, water-resistant sunscreen</a:t>
          </a:r>
        </a:p>
        <a:p>
          <a:pPr marL="0" lvl="0" indent="0" algn="l" defTabSz="533400">
            <a:lnSpc>
              <a:spcPct val="100000"/>
            </a:lnSpc>
            <a:spcBef>
              <a:spcPct val="0"/>
            </a:spcBef>
            <a:spcAft>
              <a:spcPct val="35000"/>
            </a:spcAft>
            <a:buNone/>
          </a:pPr>
          <a:r>
            <a:rPr lang="en-US" sz="1200" kern="1200" dirty="0"/>
            <a:t>SPF of </a:t>
          </a:r>
          <a:r>
            <a:rPr lang="en-US" sz="1200" kern="1200" dirty="0">
              <a:latin typeface="Calibri Light" panose="020F0302020204030204"/>
            </a:rPr>
            <a:t>30</a:t>
          </a:r>
          <a:r>
            <a:rPr lang="en-US" sz="1200" kern="1200" dirty="0"/>
            <a:t>+</a:t>
          </a:r>
        </a:p>
        <a:p>
          <a:pPr marL="0" lvl="0" indent="0" algn="l" defTabSz="533400">
            <a:lnSpc>
              <a:spcPct val="100000"/>
            </a:lnSpc>
            <a:spcBef>
              <a:spcPct val="0"/>
            </a:spcBef>
            <a:spcAft>
              <a:spcPct val="35000"/>
            </a:spcAft>
            <a:buNone/>
          </a:pPr>
          <a:r>
            <a:rPr lang="en-US" sz="1200" kern="1200" dirty="0"/>
            <a:t>Reapply at least every 2 hours</a:t>
          </a:r>
        </a:p>
      </dsp:txBody>
      <dsp:txXfrm>
        <a:off x="4606198" y="2290082"/>
        <a:ext cx="3280501" cy="915310"/>
      </dsp:txXfrm>
    </dsp:sp>
    <dsp:sp modelId="{905F3E51-F7DE-4FC8-9431-34698D549532}">
      <dsp:nvSpPr>
        <dsp:cNvPr id="0" name=""/>
        <dsp:cNvSpPr/>
      </dsp:nvSpPr>
      <dsp:spPr>
        <a:xfrm>
          <a:off x="0" y="3434221"/>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1C7FF7-FC55-4DF8-8DAD-8460E7386D24}">
      <dsp:nvSpPr>
        <dsp:cNvPr id="0" name=""/>
        <dsp:cNvSpPr/>
      </dsp:nvSpPr>
      <dsp:spPr>
        <a:xfrm>
          <a:off x="276881" y="3640166"/>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F9F70-2A17-48F1-89AF-5AE7D20A6D70}">
      <dsp:nvSpPr>
        <dsp:cNvPr id="0" name=""/>
        <dsp:cNvSpPr/>
      </dsp:nvSpPr>
      <dsp:spPr>
        <a:xfrm>
          <a:off x="1057183" y="3434221"/>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Do Not Use Tanning Beds</a:t>
          </a:r>
        </a:p>
      </dsp:txBody>
      <dsp:txXfrm>
        <a:off x="1057183" y="3434221"/>
        <a:ext cx="3549015" cy="915310"/>
      </dsp:txXfrm>
    </dsp:sp>
    <dsp:sp modelId="{BC8364E0-A33F-4AED-A48B-B3EE2CC53C1A}">
      <dsp:nvSpPr>
        <dsp:cNvPr id="0" name=""/>
        <dsp:cNvSpPr/>
      </dsp:nvSpPr>
      <dsp:spPr>
        <a:xfrm>
          <a:off x="4606198" y="3434221"/>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33400">
            <a:lnSpc>
              <a:spcPct val="100000"/>
            </a:lnSpc>
            <a:spcBef>
              <a:spcPct val="0"/>
            </a:spcBef>
            <a:spcAft>
              <a:spcPct val="35000"/>
            </a:spcAft>
            <a:buNone/>
          </a:pPr>
          <a:r>
            <a:rPr lang="en-US" sz="1200" kern="1200" dirty="0"/>
            <a:t>No one under 18 years old is permitted to use a tanning bed in NH or VT.</a:t>
          </a:r>
        </a:p>
      </dsp:txBody>
      <dsp:txXfrm>
        <a:off x="4606198" y="3434221"/>
        <a:ext cx="3280501"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A10D661-4793-CBBC-3A77-C98BCB020A7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45059" name="Rectangle 3">
            <a:extLst>
              <a:ext uri="{FF2B5EF4-FFF2-40B4-BE49-F238E27FC236}">
                <a16:creationId xmlns:a16="http://schemas.microsoft.com/office/drawing/2014/main" id="{1CD97B6A-F77A-3011-0D52-3748559E925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45060" name="Rectangle 4">
            <a:extLst>
              <a:ext uri="{FF2B5EF4-FFF2-40B4-BE49-F238E27FC236}">
                <a16:creationId xmlns:a16="http://schemas.microsoft.com/office/drawing/2014/main" id="{DD42CF35-2903-C457-A850-495C7239EE82}"/>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45061" name="Rectangle 5">
            <a:extLst>
              <a:ext uri="{FF2B5EF4-FFF2-40B4-BE49-F238E27FC236}">
                <a16:creationId xmlns:a16="http://schemas.microsoft.com/office/drawing/2014/main" id="{18D5CE65-C1AD-84A5-33B0-16273E5374C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FE05E626-D114-4A50-B43B-475A4B1A928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5DD26ACC-AF63-5DF4-8CA8-49763B1BD15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327683" name="Rectangle 3">
            <a:extLst>
              <a:ext uri="{FF2B5EF4-FFF2-40B4-BE49-F238E27FC236}">
                <a16:creationId xmlns:a16="http://schemas.microsoft.com/office/drawing/2014/main" id="{243AD22B-EFC2-FE72-7ED9-99B6F26CC81C}"/>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endParaRPr lang="en-US" altLang="en-US"/>
          </a:p>
        </p:txBody>
      </p:sp>
      <p:sp>
        <p:nvSpPr>
          <p:cNvPr id="327684" name="Rectangle 4">
            <a:extLst>
              <a:ext uri="{FF2B5EF4-FFF2-40B4-BE49-F238E27FC236}">
                <a16:creationId xmlns:a16="http://schemas.microsoft.com/office/drawing/2014/main" id="{6B051C0B-D910-FD30-ED7F-4B4C26DCEA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685" name="Rectangle 5">
            <a:extLst>
              <a:ext uri="{FF2B5EF4-FFF2-40B4-BE49-F238E27FC236}">
                <a16:creationId xmlns:a16="http://schemas.microsoft.com/office/drawing/2014/main" id="{91DE565C-4A21-2F17-E8A0-E318BE75C18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686" name="Rectangle 6">
            <a:extLst>
              <a:ext uri="{FF2B5EF4-FFF2-40B4-BE49-F238E27FC236}">
                <a16:creationId xmlns:a16="http://schemas.microsoft.com/office/drawing/2014/main" id="{7FCC5460-1185-FE62-921A-5C760F4CA37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panose="02020603050405020304" pitchFamily="18" charset="0"/>
              </a:defRPr>
            </a:lvl1pPr>
          </a:lstStyle>
          <a:p>
            <a:endParaRPr lang="en-US" altLang="en-US"/>
          </a:p>
        </p:txBody>
      </p:sp>
      <p:sp>
        <p:nvSpPr>
          <p:cNvPr id="327687" name="Rectangle 7">
            <a:extLst>
              <a:ext uri="{FF2B5EF4-FFF2-40B4-BE49-F238E27FC236}">
                <a16:creationId xmlns:a16="http://schemas.microsoft.com/office/drawing/2014/main" id="{3CB3A934-5328-ABC1-82C9-265DC613556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panose="02020603050405020304" pitchFamily="18" charset="0"/>
              </a:defRPr>
            </a:lvl1pPr>
          </a:lstStyle>
          <a:p>
            <a:fld id="{9CF61F3D-4C72-421A-B20B-0C4AB3FFA4A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lgn="just">
              <a:spcBef>
                <a:spcPts val="0"/>
              </a:spcBef>
              <a:spcAft>
                <a:spcPts val="0"/>
              </a:spcAft>
              <a:tabLst>
                <a:tab pos="989965" algn="l"/>
              </a:tabLst>
            </a:pPr>
            <a:r>
              <a:rPr lang="en-US" sz="1200" b="1" dirty="0">
                <a:effectLst/>
                <a:latin typeface="Arial" panose="020B0604020202020204" pitchFamily="34" charset="0"/>
                <a:ea typeface="Comic Sans MS" panose="030F0702030302020204" pitchFamily="66" charset="0"/>
                <a:cs typeface="Arial" panose="020B0604020202020204" pitchFamily="34" charset="0"/>
              </a:rPr>
              <a:t>Introduce</a:t>
            </a:r>
            <a:r>
              <a:rPr lang="en-US" sz="1200" b="1" spc="-3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the</a:t>
            </a:r>
            <a:r>
              <a:rPr lang="en-US" sz="1200" b="1" spc="-2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topic</a:t>
            </a:r>
            <a:r>
              <a:rPr lang="en-US" sz="1200" b="1" spc="-3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of</a:t>
            </a:r>
            <a:r>
              <a:rPr lang="en-US" sz="1200" b="1" spc="-20" dirty="0">
                <a:effectLst/>
                <a:latin typeface="Arial" panose="020B0604020202020204" pitchFamily="34" charset="0"/>
                <a:ea typeface="Comic Sans MS" panose="030F0702030302020204" pitchFamily="66" charset="0"/>
                <a:cs typeface="Arial" panose="020B0604020202020204" pitchFamily="34" charset="0"/>
              </a:rPr>
              <a:t> </a:t>
            </a:r>
            <a:r>
              <a:rPr lang="en-US" sz="1200" b="1" dirty="0">
                <a:effectLst/>
                <a:latin typeface="Arial" panose="020B0604020202020204" pitchFamily="34" charset="0"/>
                <a:ea typeface="Comic Sans MS" panose="030F0702030302020204" pitchFamily="66" charset="0"/>
                <a:cs typeface="Arial" panose="020B0604020202020204" pitchFamily="34" charset="0"/>
              </a:rPr>
              <a:t>sun</a:t>
            </a:r>
            <a:r>
              <a:rPr lang="en-US" sz="1200" b="1" spc="-15" dirty="0">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effectLst/>
                <a:latin typeface="Arial" panose="020B0604020202020204" pitchFamily="34" charset="0"/>
                <a:ea typeface="Comic Sans MS" panose="030F0702030302020204" pitchFamily="66" charset="0"/>
                <a:cs typeface="Arial" panose="020B0604020202020204" pitchFamily="34" charset="0"/>
              </a:rPr>
              <a:t>safety</a:t>
            </a: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 </a:t>
            </a:r>
          </a:p>
          <a:p>
            <a:pPr marL="75565" marR="163195" algn="just">
              <a:spcBef>
                <a:spcPts val="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Use slides 2-4 to describe UVA and UVB. Before slide 5, ask students if they can think of any other way to get a dose of UV rays. The answer would be tanning lights or booths.</a:t>
            </a:r>
          </a:p>
          <a:p>
            <a:pPr marL="75565" marR="163195" algn="just">
              <a:spcBef>
                <a:spcPts val="0"/>
              </a:spcBef>
              <a:spcAft>
                <a:spcPts val="0"/>
              </a:spcAft>
            </a:pP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pPr marL="76200" marR="0">
              <a:lnSpc>
                <a:spcPts val="1395"/>
              </a:lnSpc>
              <a:spcBef>
                <a:spcPts val="5"/>
              </a:spcBef>
              <a:spcAft>
                <a:spcPts val="0"/>
              </a:spcAft>
            </a:pP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What</a:t>
            </a:r>
            <a:r>
              <a:rPr lang="en-US" sz="1200" b="1"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Causes</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and</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Damage?</a:t>
            </a:r>
          </a:p>
          <a:p>
            <a:pPr marL="76200" marR="0">
              <a:lnSpc>
                <a:spcPts val="1395"/>
              </a:lnSpc>
              <a:spcBef>
                <a:spcPts val="5"/>
              </a:spcBef>
              <a:spcAft>
                <a:spcPts val="0"/>
              </a:spcAft>
            </a:pP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75565" marR="199390">
              <a:spcBef>
                <a:spcPts val="0"/>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There are two kinds of ultraviolet rays that reach the earth's surface: ultraviolet A (UVA) and ultraviolet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rays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your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to</a:t>
            </a:r>
            <a:r>
              <a:rPr lang="en-US" sz="1200"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show</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signs</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of</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most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sunscreens protect against them. These rays also are partially</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screened out by the ozone layer, an invisible shield</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that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protects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from</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over</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years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ozone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layer</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has become</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thinner,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so we're getting more exposure.</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a:t>
            </a:fld>
            <a:endParaRPr lang="en-US" altLang="en-US"/>
          </a:p>
        </p:txBody>
      </p:sp>
    </p:spTree>
    <p:extLst>
      <p:ext uri="{BB962C8B-B14F-4D97-AF65-F5344CB8AC3E}">
        <p14:creationId xmlns:p14="http://schemas.microsoft.com/office/powerpoint/2010/main" val="1781575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B25FE1-2E6C-3143-9042-C1292A9B2A0E}"/>
              </a:ext>
            </a:extLst>
          </p:cNvPr>
          <p:cNvSpPr>
            <a:spLocks noGrp="1" noChangeArrowheads="1"/>
          </p:cNvSpPr>
          <p:nvPr>
            <p:ph type="sldNum" sz="quarter" idx="5"/>
          </p:nvPr>
        </p:nvSpPr>
        <p:spPr>
          <a:ln/>
        </p:spPr>
        <p:txBody>
          <a:bodyPr/>
          <a:lstStyle/>
          <a:p>
            <a:fld id="{E152E791-3C1C-4A7B-902C-1FDB7DCA680F}" type="slidenum">
              <a:rPr lang="en-US" altLang="en-US"/>
              <a:pPr/>
              <a:t>10</a:t>
            </a:fld>
            <a:endParaRPr lang="en-US" altLang="en-US"/>
          </a:p>
        </p:txBody>
      </p:sp>
      <p:sp>
        <p:nvSpPr>
          <p:cNvPr id="340994" name="Rectangle 2">
            <a:extLst>
              <a:ext uri="{FF2B5EF4-FFF2-40B4-BE49-F238E27FC236}">
                <a16:creationId xmlns:a16="http://schemas.microsoft.com/office/drawing/2014/main" id="{575427FE-7CFB-C103-AFE9-B99231FB130B}"/>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83D21477-A85B-46F3-5B22-C81923676C5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E01324-EFD4-95BE-6DCA-9100D0F1945F}"/>
              </a:ext>
            </a:extLst>
          </p:cNvPr>
          <p:cNvSpPr>
            <a:spLocks noGrp="1" noChangeArrowheads="1"/>
          </p:cNvSpPr>
          <p:nvPr>
            <p:ph type="sldNum" sz="quarter" idx="5"/>
          </p:nvPr>
        </p:nvSpPr>
        <p:spPr>
          <a:ln/>
        </p:spPr>
        <p:txBody>
          <a:bodyPr/>
          <a:lstStyle/>
          <a:p>
            <a:fld id="{D8E288DA-82EA-4132-AFFD-A8A6CE31C2F2}" type="slidenum">
              <a:rPr lang="en-US" altLang="en-US"/>
              <a:pPr/>
              <a:t>11</a:t>
            </a:fld>
            <a:endParaRPr lang="en-US" altLang="en-US"/>
          </a:p>
        </p:txBody>
      </p:sp>
      <p:sp>
        <p:nvSpPr>
          <p:cNvPr id="338946" name="Rectangle 2">
            <a:extLst>
              <a:ext uri="{FF2B5EF4-FFF2-40B4-BE49-F238E27FC236}">
                <a16:creationId xmlns:a16="http://schemas.microsoft.com/office/drawing/2014/main" id="{09A36F94-E439-FC46-C388-1E26160523D6}"/>
              </a:ext>
            </a:extLst>
          </p:cNvPr>
          <p:cNvSpPr>
            <a:spLocks noGrp="1" noRot="1" noChangeAspect="1" noChangeArrowheads="1" noTextEdit="1"/>
          </p:cNvSpPr>
          <p:nvPr>
            <p:ph type="sldImg"/>
          </p:nvPr>
        </p:nvSpPr>
        <p:spPr>
          <a:ln/>
        </p:spPr>
      </p:sp>
      <p:sp>
        <p:nvSpPr>
          <p:cNvPr id="338947" name="Rectangle 3">
            <a:extLst>
              <a:ext uri="{FF2B5EF4-FFF2-40B4-BE49-F238E27FC236}">
                <a16:creationId xmlns:a16="http://schemas.microsoft.com/office/drawing/2014/main" id="{093B9448-A7D7-5F39-B77D-0CEA639C5803}"/>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B6CDCB-74AC-5D4E-EC9A-861493356EE5}"/>
              </a:ext>
            </a:extLst>
          </p:cNvPr>
          <p:cNvSpPr>
            <a:spLocks noGrp="1" noChangeArrowheads="1"/>
          </p:cNvSpPr>
          <p:nvPr>
            <p:ph type="sldNum" sz="quarter" idx="5"/>
          </p:nvPr>
        </p:nvSpPr>
        <p:spPr>
          <a:ln/>
        </p:spPr>
        <p:txBody>
          <a:bodyPr/>
          <a:lstStyle/>
          <a:p>
            <a:fld id="{3D217A6A-33B4-4701-B253-F970D728AACC}" type="slidenum">
              <a:rPr lang="en-US" altLang="en-US"/>
              <a:pPr/>
              <a:t>12</a:t>
            </a:fld>
            <a:endParaRPr lang="en-US" altLang="en-US"/>
          </a:p>
        </p:txBody>
      </p:sp>
      <p:sp>
        <p:nvSpPr>
          <p:cNvPr id="339970" name="Rectangle 2">
            <a:extLst>
              <a:ext uri="{FF2B5EF4-FFF2-40B4-BE49-F238E27FC236}">
                <a16:creationId xmlns:a16="http://schemas.microsoft.com/office/drawing/2014/main" id="{15E220BB-22A3-7E24-6538-ACC6371657C6}"/>
              </a:ext>
            </a:extLst>
          </p:cNvPr>
          <p:cNvSpPr>
            <a:spLocks noGrp="1" noRot="1" noChangeAspect="1" noChangeArrowheads="1" noTextEdit="1"/>
          </p:cNvSpPr>
          <p:nvPr>
            <p:ph type="sldImg"/>
          </p:nvPr>
        </p:nvSpPr>
        <p:spPr>
          <a:ln/>
        </p:spPr>
      </p:sp>
      <p:sp>
        <p:nvSpPr>
          <p:cNvPr id="339971" name="Rectangle 3">
            <a:extLst>
              <a:ext uri="{FF2B5EF4-FFF2-40B4-BE49-F238E27FC236}">
                <a16:creationId xmlns:a16="http://schemas.microsoft.com/office/drawing/2014/main" id="{B2715ECA-9655-FD97-9E99-E88B93ADAA19}"/>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0E34CB-6A58-6F4A-A35D-5D93E2BE3A2C}"/>
              </a:ext>
            </a:extLst>
          </p:cNvPr>
          <p:cNvSpPr>
            <a:spLocks noGrp="1" noChangeArrowheads="1"/>
          </p:cNvSpPr>
          <p:nvPr>
            <p:ph type="sldNum" sz="quarter" idx="5"/>
          </p:nvPr>
        </p:nvSpPr>
        <p:spPr>
          <a:ln/>
        </p:spPr>
        <p:txBody>
          <a:bodyPr/>
          <a:lstStyle/>
          <a:p>
            <a:fld id="{F4560BE3-E6E4-472F-AD99-8998F494C5A1}" type="slidenum">
              <a:rPr lang="en-US" altLang="en-US"/>
              <a:pPr/>
              <a:t>13</a:t>
            </a:fld>
            <a:endParaRPr lang="en-US" altLang="en-US"/>
          </a:p>
        </p:txBody>
      </p:sp>
      <p:sp>
        <p:nvSpPr>
          <p:cNvPr id="334850" name="Rectangle 2">
            <a:extLst>
              <a:ext uri="{FF2B5EF4-FFF2-40B4-BE49-F238E27FC236}">
                <a16:creationId xmlns:a16="http://schemas.microsoft.com/office/drawing/2014/main" id="{D5F86CB6-E323-5CCD-8E91-433292E7B485}"/>
              </a:ext>
            </a:extLst>
          </p:cNvPr>
          <p:cNvSpPr>
            <a:spLocks noGrp="1" noRot="1" noChangeAspect="1" noChangeArrowheads="1" noTextEdit="1"/>
          </p:cNvSpPr>
          <p:nvPr>
            <p:ph type="sldImg"/>
          </p:nvPr>
        </p:nvSpPr>
        <p:spPr>
          <a:ln/>
        </p:spPr>
      </p:sp>
      <p:sp>
        <p:nvSpPr>
          <p:cNvPr id="334851" name="Rectangle 3">
            <a:extLst>
              <a:ext uri="{FF2B5EF4-FFF2-40B4-BE49-F238E27FC236}">
                <a16:creationId xmlns:a16="http://schemas.microsoft.com/office/drawing/2014/main" id="{1FA964BD-A569-A354-6C2C-83CD65FB99F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14</a:t>
            </a:fld>
            <a:endParaRPr lang="en-US" altLang="en-US"/>
          </a:p>
        </p:txBody>
      </p:sp>
    </p:spTree>
    <p:extLst>
      <p:ext uri="{BB962C8B-B14F-4D97-AF65-F5344CB8AC3E}">
        <p14:creationId xmlns:p14="http://schemas.microsoft.com/office/powerpoint/2010/main" val="159610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15</a:t>
            </a:fld>
            <a:endParaRPr lang="en-US" altLang="en-US"/>
          </a:p>
        </p:txBody>
      </p:sp>
    </p:spTree>
    <p:extLst>
      <p:ext uri="{BB962C8B-B14F-4D97-AF65-F5344CB8AC3E}">
        <p14:creationId xmlns:p14="http://schemas.microsoft.com/office/powerpoint/2010/main" val="2064175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45DBFE-277B-29A1-EA55-360EC410FC63}"/>
              </a:ext>
            </a:extLst>
          </p:cNvPr>
          <p:cNvSpPr>
            <a:spLocks noGrp="1" noChangeArrowheads="1"/>
          </p:cNvSpPr>
          <p:nvPr>
            <p:ph type="sldNum" sz="quarter" idx="5"/>
          </p:nvPr>
        </p:nvSpPr>
        <p:spPr>
          <a:ln/>
        </p:spPr>
        <p:txBody>
          <a:bodyPr/>
          <a:lstStyle/>
          <a:p>
            <a:fld id="{2DAC7C35-C003-412F-82E0-01007654B2BB}" type="slidenum">
              <a:rPr lang="en-US" altLang="en-US"/>
              <a:pPr/>
              <a:t>16</a:t>
            </a:fld>
            <a:endParaRPr lang="en-US" altLang="en-US"/>
          </a:p>
        </p:txBody>
      </p:sp>
      <p:sp>
        <p:nvSpPr>
          <p:cNvPr id="351234" name="Rectangle 2">
            <a:extLst>
              <a:ext uri="{FF2B5EF4-FFF2-40B4-BE49-F238E27FC236}">
                <a16:creationId xmlns:a16="http://schemas.microsoft.com/office/drawing/2014/main" id="{76A7B948-B67C-5F3F-DED7-6BEFF03812D4}"/>
              </a:ext>
            </a:extLst>
          </p:cNvPr>
          <p:cNvSpPr>
            <a:spLocks noGrp="1" noRot="1" noChangeAspect="1" noChangeArrowheads="1" noTextEdit="1"/>
          </p:cNvSpPr>
          <p:nvPr>
            <p:ph type="sldImg"/>
          </p:nvPr>
        </p:nvSpPr>
        <p:spPr>
          <a:ln/>
        </p:spPr>
      </p:sp>
      <p:sp>
        <p:nvSpPr>
          <p:cNvPr id="351235" name="Rectangle 3">
            <a:extLst>
              <a:ext uri="{FF2B5EF4-FFF2-40B4-BE49-F238E27FC236}">
                <a16:creationId xmlns:a16="http://schemas.microsoft.com/office/drawing/2014/main" id="{7DAE5862-BB47-9736-9CA2-C7727C8946F7}"/>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9711E4-61AF-12F3-ADF1-3FD50EFE495F}"/>
              </a:ext>
            </a:extLst>
          </p:cNvPr>
          <p:cNvSpPr>
            <a:spLocks noGrp="1" noChangeArrowheads="1"/>
          </p:cNvSpPr>
          <p:nvPr>
            <p:ph type="sldNum" sz="quarter" idx="5"/>
          </p:nvPr>
        </p:nvSpPr>
        <p:spPr>
          <a:ln/>
        </p:spPr>
        <p:txBody>
          <a:bodyPr/>
          <a:lstStyle/>
          <a:p>
            <a:fld id="{E9E1EC5E-826B-45BD-A7FD-B6A1EFA6AA3D}" type="slidenum">
              <a:rPr lang="en-US" altLang="en-US"/>
              <a:pPr/>
              <a:t>17</a:t>
            </a:fld>
            <a:endParaRPr lang="en-US" altLang="en-US"/>
          </a:p>
        </p:txBody>
      </p:sp>
      <p:sp>
        <p:nvSpPr>
          <p:cNvPr id="344066" name="Rectangle 2">
            <a:extLst>
              <a:ext uri="{FF2B5EF4-FFF2-40B4-BE49-F238E27FC236}">
                <a16:creationId xmlns:a16="http://schemas.microsoft.com/office/drawing/2014/main" id="{0277298D-6224-04AE-BB90-6F85131A2660}"/>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D787FAC0-E8FD-2920-DE75-31F266A1DFC1}"/>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Your risk of developing skin cancer, among other factors, highly depends on your skin type.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In 1975, Fitzpatrick, a respected dermatologist created a standard for classifying individuals according to their skin color and burning and tanning responses to sun light exposure.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Basically, a low number means a higher risk. However, there are people with skin type 3 who develop skin cancer and even people with naturally dark skin can also develop skin cancer.</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Your risk of developing skin cancer, among other factors, highly depends on your skin type.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In 1975, Fitzpatrick, a respected dermatologist created a standard for classifying individuals according to their skin color and burning and tanning responses to sun light exposure.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Basically a low number means a higher risk. However, there are people with skin type 3 who develop skin cancer and even people with naturally dark skin can also develop skin cancer.</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18</a:t>
            </a:fld>
            <a:endParaRPr lang="en-US" altLang="en-US"/>
          </a:p>
        </p:txBody>
      </p:sp>
    </p:spTree>
    <p:extLst>
      <p:ext uri="{BB962C8B-B14F-4D97-AF65-F5344CB8AC3E}">
        <p14:creationId xmlns:p14="http://schemas.microsoft.com/office/powerpoint/2010/main" val="70890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19</a:t>
            </a:fld>
            <a:endParaRPr lang="en-US" altLang="en-US"/>
          </a:p>
        </p:txBody>
      </p:sp>
    </p:spTree>
    <p:extLst>
      <p:ext uri="{BB962C8B-B14F-4D97-AF65-F5344CB8AC3E}">
        <p14:creationId xmlns:p14="http://schemas.microsoft.com/office/powerpoint/2010/main" val="8156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a:t>
            </a:fld>
            <a:endParaRPr lang="en-US" altLang="en-US"/>
          </a:p>
        </p:txBody>
      </p:sp>
    </p:spTree>
    <p:extLst>
      <p:ext uri="{BB962C8B-B14F-4D97-AF65-F5344CB8AC3E}">
        <p14:creationId xmlns:p14="http://schemas.microsoft.com/office/powerpoint/2010/main" val="384418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20</a:t>
            </a:fld>
            <a:endParaRPr lang="en-US" altLang="en-US"/>
          </a:p>
        </p:txBody>
      </p:sp>
    </p:spTree>
    <p:extLst>
      <p:ext uri="{BB962C8B-B14F-4D97-AF65-F5344CB8AC3E}">
        <p14:creationId xmlns:p14="http://schemas.microsoft.com/office/powerpoint/2010/main" val="344896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B198D72-F9A0-EA82-FCAA-C19A01F779DB}"/>
              </a:ext>
            </a:extLst>
          </p:cNvPr>
          <p:cNvSpPr>
            <a:spLocks noGrp="1" noChangeArrowheads="1"/>
          </p:cNvSpPr>
          <p:nvPr>
            <p:ph type="sldNum" sz="quarter" idx="5"/>
          </p:nvPr>
        </p:nvSpPr>
        <p:spPr>
          <a:ln/>
        </p:spPr>
        <p:txBody>
          <a:bodyPr/>
          <a:lstStyle/>
          <a:p>
            <a:fld id="{DAEB71F0-1C06-4BE3-A85C-061CD6E88C05}" type="slidenum">
              <a:rPr lang="en-US" altLang="en-US"/>
              <a:pPr/>
              <a:t>21</a:t>
            </a:fld>
            <a:endParaRPr lang="en-US" altLang="en-US"/>
          </a:p>
        </p:txBody>
      </p:sp>
      <p:sp>
        <p:nvSpPr>
          <p:cNvPr id="353282" name="Rectangle 2">
            <a:extLst>
              <a:ext uri="{FF2B5EF4-FFF2-40B4-BE49-F238E27FC236}">
                <a16:creationId xmlns:a16="http://schemas.microsoft.com/office/drawing/2014/main" id="{A80F5479-1A80-3D35-6AF2-86493D7737AF}"/>
              </a:ext>
            </a:extLst>
          </p:cNvPr>
          <p:cNvSpPr>
            <a:spLocks noGrp="1" noRot="1" noChangeAspect="1" noChangeArrowheads="1" noTextEdit="1"/>
          </p:cNvSpPr>
          <p:nvPr>
            <p:ph type="sldImg"/>
          </p:nvPr>
        </p:nvSpPr>
        <p:spPr>
          <a:ln/>
        </p:spPr>
      </p:sp>
      <p:sp>
        <p:nvSpPr>
          <p:cNvPr id="353283" name="Rectangle 3">
            <a:extLst>
              <a:ext uri="{FF2B5EF4-FFF2-40B4-BE49-F238E27FC236}">
                <a16:creationId xmlns:a16="http://schemas.microsoft.com/office/drawing/2014/main" id="{F3F30B75-38FA-EFCF-D3C7-E8ABB28FA5DA}"/>
              </a:ext>
            </a:extLst>
          </p:cNvPr>
          <p:cNvSpPr>
            <a:spLocks noGrp="1" noChangeArrowheads="1"/>
          </p:cNvSpPr>
          <p:nvPr>
            <p:ph type="body" idx="1"/>
          </p:nvPr>
        </p:nvSpPr>
        <p:spPr/>
        <p:txBody>
          <a:bodyPr/>
          <a:lstStyle/>
          <a:p>
            <a:r>
              <a:rPr lang="en-US" altLang="en-US" dirty="0">
                <a:latin typeface="Arial" panose="020B0604020202020204" pitchFamily="34" charset="0"/>
                <a:cs typeface="Arial" panose="020B0604020202020204" pitchFamily="34" charset="0"/>
              </a:rPr>
              <a:t>This is supposed to be a fun joke ….don’t fry your skin.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22</a:t>
            </a:fld>
            <a:endParaRPr lang="en-US" altLang="en-US"/>
          </a:p>
        </p:txBody>
      </p:sp>
    </p:spTree>
    <p:extLst>
      <p:ext uri="{BB962C8B-B14F-4D97-AF65-F5344CB8AC3E}">
        <p14:creationId xmlns:p14="http://schemas.microsoft.com/office/powerpoint/2010/main" val="3867934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23</a:t>
            </a:fld>
            <a:endParaRPr lang="en-US" altLang="en-US"/>
          </a:p>
        </p:txBody>
      </p:sp>
    </p:spTree>
    <p:extLst>
      <p:ext uri="{BB962C8B-B14F-4D97-AF65-F5344CB8AC3E}">
        <p14:creationId xmlns:p14="http://schemas.microsoft.com/office/powerpoint/2010/main" val="202015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24</a:t>
            </a:fld>
            <a:endParaRPr lang="en-US" altLang="en-US"/>
          </a:p>
        </p:txBody>
      </p:sp>
    </p:spTree>
    <p:extLst>
      <p:ext uri="{BB962C8B-B14F-4D97-AF65-F5344CB8AC3E}">
        <p14:creationId xmlns:p14="http://schemas.microsoft.com/office/powerpoint/2010/main" val="4216236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8183402-6D42-22D5-1907-C1C1BE7DA495}"/>
              </a:ext>
            </a:extLst>
          </p:cNvPr>
          <p:cNvSpPr>
            <a:spLocks noGrp="1" noChangeArrowheads="1"/>
          </p:cNvSpPr>
          <p:nvPr>
            <p:ph type="sldNum" sz="quarter" idx="5"/>
          </p:nvPr>
        </p:nvSpPr>
        <p:spPr>
          <a:ln/>
        </p:spPr>
        <p:txBody>
          <a:bodyPr/>
          <a:lstStyle/>
          <a:p>
            <a:fld id="{E3239954-F128-4D44-B505-7A4B3ABD477E}" type="slidenum">
              <a:rPr lang="en-US" altLang="en-US"/>
              <a:pPr/>
              <a:t>25</a:t>
            </a:fld>
            <a:endParaRPr lang="en-US" altLang="en-US"/>
          </a:p>
        </p:txBody>
      </p:sp>
      <p:sp>
        <p:nvSpPr>
          <p:cNvPr id="347138" name="Rectangle 2">
            <a:extLst>
              <a:ext uri="{FF2B5EF4-FFF2-40B4-BE49-F238E27FC236}">
                <a16:creationId xmlns:a16="http://schemas.microsoft.com/office/drawing/2014/main" id="{A0265BB3-8795-9F9B-D4EE-D31CCA5C7F55}"/>
              </a:ext>
            </a:extLst>
          </p:cNvPr>
          <p:cNvSpPr>
            <a:spLocks noGrp="1" noRot="1" noChangeAspect="1" noChangeArrowheads="1" noTextEdit="1"/>
          </p:cNvSpPr>
          <p:nvPr>
            <p:ph type="sldImg"/>
          </p:nvPr>
        </p:nvSpPr>
        <p:spPr>
          <a:ln/>
        </p:spPr>
      </p:sp>
      <p:sp>
        <p:nvSpPr>
          <p:cNvPr id="347139" name="Rectangle 3">
            <a:extLst>
              <a:ext uri="{FF2B5EF4-FFF2-40B4-BE49-F238E27FC236}">
                <a16:creationId xmlns:a16="http://schemas.microsoft.com/office/drawing/2014/main" id="{2850952B-B4EE-F490-49C0-643446AC2229}"/>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review panel unanimously approved saying human studies have shown exposure to solar radiation is related to skin cancer and </a:t>
            </a:r>
            <a:r>
              <a:rPr lang="en-US" b="1" dirty="0">
                <a:latin typeface="Arial" panose="020B0604020202020204" pitchFamily="34" charset="0"/>
                <a:cs typeface="Arial" panose="020B0604020202020204" pitchFamily="34" charset="0"/>
              </a:rPr>
              <a:t>use of sun lamps or sun beds is associated with skin and eye cancer. </a:t>
            </a:r>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D691F0-65C7-8368-89B1-11FD380E28C9}"/>
              </a:ext>
            </a:extLst>
          </p:cNvPr>
          <p:cNvSpPr>
            <a:spLocks noGrp="1" noChangeArrowheads="1"/>
          </p:cNvSpPr>
          <p:nvPr>
            <p:ph type="sldNum" sz="quarter" idx="5"/>
          </p:nvPr>
        </p:nvSpPr>
        <p:spPr>
          <a:ln/>
        </p:spPr>
        <p:txBody>
          <a:bodyPr/>
          <a:lstStyle/>
          <a:p>
            <a:fld id="{3595766C-65D2-462C-A2A6-BC83F173B0A8}" type="slidenum">
              <a:rPr lang="en-US" altLang="en-US"/>
              <a:pPr/>
              <a:t>26</a:t>
            </a:fld>
            <a:endParaRPr lang="en-US" altLang="en-US"/>
          </a:p>
        </p:txBody>
      </p:sp>
      <p:sp>
        <p:nvSpPr>
          <p:cNvPr id="360450" name="Rectangle 2">
            <a:extLst>
              <a:ext uri="{FF2B5EF4-FFF2-40B4-BE49-F238E27FC236}">
                <a16:creationId xmlns:a16="http://schemas.microsoft.com/office/drawing/2014/main" id="{AD19A893-0B1D-6A3E-6494-37F3FC2B7791}"/>
              </a:ext>
            </a:extLst>
          </p:cNvPr>
          <p:cNvSpPr>
            <a:spLocks noGrp="1" noRot="1" noChangeAspect="1" noChangeArrowheads="1" noTextEdit="1"/>
          </p:cNvSpPr>
          <p:nvPr>
            <p:ph type="sldImg"/>
          </p:nvPr>
        </p:nvSpPr>
        <p:spPr>
          <a:ln/>
        </p:spPr>
      </p:sp>
      <p:sp>
        <p:nvSpPr>
          <p:cNvPr id="360451" name="Rectangle 3">
            <a:extLst>
              <a:ext uri="{FF2B5EF4-FFF2-40B4-BE49-F238E27FC236}">
                <a16:creationId xmlns:a16="http://schemas.microsoft.com/office/drawing/2014/main" id="{3AF59639-2E66-93F1-BD2F-52122CDE20AF}"/>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D576F4-BB38-4646-AFB1-C5253C7C1A60}"/>
              </a:ext>
            </a:extLst>
          </p:cNvPr>
          <p:cNvSpPr>
            <a:spLocks noGrp="1" noChangeArrowheads="1"/>
          </p:cNvSpPr>
          <p:nvPr>
            <p:ph type="sldNum" sz="quarter" idx="5"/>
          </p:nvPr>
        </p:nvSpPr>
        <p:spPr>
          <a:ln/>
        </p:spPr>
        <p:txBody>
          <a:bodyPr/>
          <a:lstStyle/>
          <a:p>
            <a:fld id="{9374CEB6-CE04-487A-923B-6E42A9546566}" type="slidenum">
              <a:rPr lang="en-US" altLang="en-US"/>
              <a:pPr/>
              <a:t>27</a:t>
            </a:fld>
            <a:endParaRPr lang="en-US" altLang="en-US"/>
          </a:p>
        </p:txBody>
      </p:sp>
      <p:sp>
        <p:nvSpPr>
          <p:cNvPr id="361474" name="Rectangle 2">
            <a:extLst>
              <a:ext uri="{FF2B5EF4-FFF2-40B4-BE49-F238E27FC236}">
                <a16:creationId xmlns:a16="http://schemas.microsoft.com/office/drawing/2014/main" id="{30FE1FCF-8883-C363-FD55-CF6EF07DDB72}"/>
              </a:ext>
            </a:extLst>
          </p:cNvPr>
          <p:cNvSpPr>
            <a:spLocks noGrp="1" noRot="1" noChangeAspect="1" noChangeArrowheads="1" noTextEdit="1"/>
          </p:cNvSpPr>
          <p:nvPr>
            <p:ph type="sldImg"/>
          </p:nvPr>
        </p:nvSpPr>
        <p:spPr>
          <a:ln/>
        </p:spPr>
      </p:sp>
      <p:sp>
        <p:nvSpPr>
          <p:cNvPr id="361475" name="Rectangle 3">
            <a:extLst>
              <a:ext uri="{FF2B5EF4-FFF2-40B4-BE49-F238E27FC236}">
                <a16:creationId xmlns:a16="http://schemas.microsoft.com/office/drawing/2014/main" id="{258158FB-C161-ABCE-7FAC-BB894BE5DF68}"/>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lnSpc>
                <a:spcPts val="1395"/>
              </a:lnSpc>
              <a:spcBef>
                <a:spcPts val="5"/>
              </a:spcBef>
              <a:spcAft>
                <a:spcPts val="0"/>
              </a:spcAft>
            </a:pP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What</a:t>
            </a:r>
            <a:r>
              <a:rPr lang="en-US" sz="1200" b="1"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Causes</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and</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b="1"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b="1"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Damage?</a:t>
            </a:r>
            <a:endParaRPr lang="en-US" sz="1200" b="1" dirty="0">
              <a:effectLst/>
              <a:latin typeface="Arial" panose="020B0604020202020204" pitchFamily="34" charset="0"/>
              <a:ea typeface="Comic Sans MS" panose="030F0702030302020204" pitchFamily="66" charset="0"/>
              <a:cs typeface="Arial" panose="020B0604020202020204" pitchFamily="34" charset="0"/>
            </a:endParaRPr>
          </a:p>
          <a:p>
            <a:pPr marL="75565" marR="199390">
              <a:spcBef>
                <a:spcPts val="0"/>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There are two kinds of ultraviolet rays that reach the earth's surface: ultraviolet A (UVA) and ultraviolet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UVB</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rays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cause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your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skin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to</a:t>
            </a:r>
            <a:r>
              <a:rPr lang="en-US" sz="1200" spc="-2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show</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signs</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of</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sunburn,</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2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most</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sunscreens protect against them. These rays also are partially</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screened out by the ozone layer, an invisible shield</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that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protects</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from</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sun.</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But</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over</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years</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the</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ozone</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layer</a:t>
            </a:r>
            <a:r>
              <a:rPr lang="en-US" sz="1200" spc="-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has become</a:t>
            </a:r>
            <a:r>
              <a:rPr lang="en-US" sz="1200" spc="-15"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thinner,</a:t>
            </a:r>
            <a:r>
              <a:rPr lang="en-US" sz="1200" spc="-1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 </a:t>
            </a: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so we're getting more exposure.</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pPr marL="0" marR="0">
              <a:spcBef>
                <a:spcPts val="60"/>
              </a:spcBef>
              <a:spcAft>
                <a:spcPts val="0"/>
              </a:spcAft>
            </a:pPr>
            <a:r>
              <a:rPr lang="en-US" sz="1200" dirty="0">
                <a:effectLst/>
                <a:latin typeface="Arial" panose="020B0604020202020204" pitchFamily="34" charset="0"/>
                <a:ea typeface="Comic Sans MS" panose="030F0702030302020204" pitchFamily="66" charset="0"/>
                <a:cs typeface="Arial" panose="020B0604020202020204" pitchFamily="34" charset="0"/>
              </a:rPr>
              <a:t> </a:t>
            </a:r>
          </a:p>
          <a:p>
            <a:pPr marL="76200" marR="161925" algn="just">
              <a:spcBef>
                <a:spcPts val="505"/>
              </a:spcBef>
              <a:spcAft>
                <a:spcPts val="0"/>
              </a:spcAft>
            </a:pPr>
            <a:r>
              <a:rPr lang="en-US" sz="1200" dirty="0">
                <a:solidFill>
                  <a:srgbClr val="323232"/>
                </a:solidFill>
                <a:effectLst/>
                <a:latin typeface="Arial" panose="020B0604020202020204" pitchFamily="34" charset="0"/>
                <a:ea typeface="Comic Sans MS" panose="030F0702030302020204" pitchFamily="66" charset="0"/>
                <a:cs typeface="Arial" panose="020B0604020202020204" pitchFamily="34" charset="0"/>
              </a:rPr>
              <a:t>UVA rays don't burn your skin, but they do contribute the most damage. They penetrate your skin more deeply and affect the cells on a molecular level. That's why it's important to look for a sunscreen that will protect you from both UVA and UVB rays. UVA damage results not only in wrinkles and sagging skin, but also can cause skin cancer. And UVA intensifies with altitude, so it's particularly important to protect yourself when skiing or mountain climbing.</a:t>
            </a:r>
            <a:endParaRPr lang="en-US" sz="1200" dirty="0">
              <a:effectLst/>
              <a:latin typeface="Arial" panose="020B0604020202020204" pitchFamily="34" charset="0"/>
              <a:ea typeface="Comic Sans MS" panose="030F0702030302020204" pitchFamily="66"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3</a:t>
            </a:fld>
            <a:endParaRPr lang="en-US" altLang="en-US"/>
          </a:p>
        </p:txBody>
      </p:sp>
    </p:spTree>
    <p:extLst>
      <p:ext uri="{BB962C8B-B14F-4D97-AF65-F5344CB8AC3E}">
        <p14:creationId xmlns:p14="http://schemas.microsoft.com/office/powerpoint/2010/main" val="21549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These rays also are partially screened out by the ozone layer, an invisible shield that protects us from the sun. But over the years the ozone layer has become thinner, so we're getting more exposure.</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4</a:t>
            </a:fld>
            <a:endParaRPr lang="en-US" altLang="en-US"/>
          </a:p>
        </p:txBody>
      </p:sp>
    </p:spTree>
    <p:extLst>
      <p:ext uri="{BB962C8B-B14F-4D97-AF65-F5344CB8AC3E}">
        <p14:creationId xmlns:p14="http://schemas.microsoft.com/office/powerpoint/2010/main" val="185837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5</a:t>
            </a:fld>
            <a:endParaRPr lang="en-US" altLang="en-US"/>
          </a:p>
        </p:txBody>
      </p:sp>
    </p:spTree>
    <p:extLst>
      <p:ext uri="{BB962C8B-B14F-4D97-AF65-F5344CB8AC3E}">
        <p14:creationId xmlns:p14="http://schemas.microsoft.com/office/powerpoint/2010/main" val="317747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6</a:t>
            </a:fld>
            <a:endParaRPr lang="en-US" altLang="en-US"/>
          </a:p>
        </p:txBody>
      </p:sp>
    </p:spTree>
    <p:extLst>
      <p:ext uri="{BB962C8B-B14F-4D97-AF65-F5344CB8AC3E}">
        <p14:creationId xmlns:p14="http://schemas.microsoft.com/office/powerpoint/2010/main" val="279395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At birth we are given a flexible, but tough, protective covering. The skin color is unblemished and wrinkle free. It has a smooth texture and a good elastic tone. The surface is covered with fine hair.</a:t>
            </a:r>
          </a:p>
          <a:p>
            <a:endParaRPr lang="en-US" altLang="en-US" dirty="0">
              <a:latin typeface="Arial" panose="020B0604020202020204" pitchFamily="34" charset="0"/>
              <a:cs typeface="Arial" panose="020B0604020202020204" pitchFamily="34" charset="0"/>
            </a:endParaRPr>
          </a:p>
          <a:p>
            <a:pPr eaLnBrk="1" hangingPunct="1"/>
            <a:r>
              <a:rPr lang="en-US" altLang="en-US" sz="1200" b="1" dirty="0">
                <a:solidFill>
                  <a:srgbClr val="339966"/>
                </a:solidFill>
                <a:latin typeface="Arial" panose="020B0604020202020204" pitchFamily="34" charset="0"/>
                <a:cs typeface="Arial" panose="020B0604020202020204" pitchFamily="34" charset="0"/>
              </a:rPr>
              <a:t>Chronologic Aged Skin.</a:t>
            </a:r>
            <a:endParaRPr lang="en-US" altLang="en-US" sz="1200" b="1"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With age, all parts of the skin diminish in size and function.  The skin becomes thinner, drier, and more fragile.  Pigment cells are less active so that the skin tans less easily.  Hair becomes finer, thinner, and gray.  Despite these changes, "old" skin functions remarkably well, and no one has died of "skin failure.“</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b="1" dirty="0">
                <a:solidFill>
                  <a:srgbClr val="339966"/>
                </a:solidFill>
                <a:latin typeface="Arial" panose="020B0604020202020204" pitchFamily="34" charset="0"/>
                <a:cs typeface="Arial" panose="020B0604020202020204" pitchFamily="34" charset="0"/>
              </a:rPr>
              <a:t>Sun Aged Skin.</a:t>
            </a:r>
            <a:r>
              <a:rPr lang="en-US" altLang="en-US" sz="1200" b="1" dirty="0">
                <a:latin typeface="Arial" panose="020B0604020202020204" pitchFamily="34" charset="0"/>
                <a:cs typeface="Arial" panose="020B0604020202020204" pitchFamily="34" charset="0"/>
              </a:rPr>
              <a:t> </a:t>
            </a:r>
          </a:p>
          <a:p>
            <a:pPr eaLnBrk="1" hangingPunct="1"/>
            <a:r>
              <a:rPr lang="en-US" altLang="en-US" sz="1200" dirty="0">
                <a:latin typeface="Arial" panose="020B0604020202020204" pitchFamily="34" charset="0"/>
                <a:cs typeface="Arial" panose="020B0604020202020204" pitchFamily="34" charset="0"/>
              </a:rPr>
              <a:t>Sunlight injures the skin, particularly the epidermis. The cumulative effects of sun exposure are wrinkling, blotchy pigmentation and roughness.  Sun damaged skin also becomes less flexible and is more easily bruised.  Sun damage is the major cause of skin cancer.</a:t>
            </a:r>
          </a:p>
          <a:p>
            <a:endParaRPr lang="en-US" dirty="0"/>
          </a:p>
        </p:txBody>
      </p:sp>
      <p:sp>
        <p:nvSpPr>
          <p:cNvPr id="4" name="Slide Number Placeholder 3"/>
          <p:cNvSpPr>
            <a:spLocks noGrp="1"/>
          </p:cNvSpPr>
          <p:nvPr>
            <p:ph type="sldNum" sz="quarter" idx="5"/>
          </p:nvPr>
        </p:nvSpPr>
        <p:spPr/>
        <p:txBody>
          <a:bodyPr/>
          <a:lstStyle/>
          <a:p>
            <a:fld id="{9CF61F3D-4C72-421A-B20B-0C4AB3FFA4A2}" type="slidenum">
              <a:rPr lang="en-US" altLang="en-US" smtClean="0"/>
              <a:pPr/>
              <a:t>7</a:t>
            </a:fld>
            <a:endParaRPr lang="en-US" altLang="en-US"/>
          </a:p>
        </p:txBody>
      </p:sp>
    </p:spTree>
    <p:extLst>
      <p:ext uri="{BB962C8B-B14F-4D97-AF65-F5344CB8AC3E}">
        <p14:creationId xmlns:p14="http://schemas.microsoft.com/office/powerpoint/2010/main" val="277138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AFDB56-6320-F2BE-D4C6-60EA004DF611}"/>
              </a:ext>
            </a:extLst>
          </p:cNvPr>
          <p:cNvSpPr>
            <a:spLocks noGrp="1" noChangeArrowheads="1"/>
          </p:cNvSpPr>
          <p:nvPr>
            <p:ph type="sldNum" sz="quarter" idx="5"/>
          </p:nvPr>
        </p:nvSpPr>
        <p:spPr>
          <a:ln/>
        </p:spPr>
        <p:txBody>
          <a:bodyPr/>
          <a:lstStyle/>
          <a:p>
            <a:fld id="{F8ADA6E0-7F10-4331-AAD3-D5F18D094A7F}" type="slidenum">
              <a:rPr lang="en-US" altLang="en-US"/>
              <a:pPr/>
              <a:t>8</a:t>
            </a:fld>
            <a:endParaRPr lang="en-US" altLang="en-US"/>
          </a:p>
        </p:txBody>
      </p:sp>
      <p:sp>
        <p:nvSpPr>
          <p:cNvPr id="336898" name="Rectangle 2">
            <a:extLst>
              <a:ext uri="{FF2B5EF4-FFF2-40B4-BE49-F238E27FC236}">
                <a16:creationId xmlns:a16="http://schemas.microsoft.com/office/drawing/2014/main" id="{7C00E155-241B-F744-112E-2AA55FB93B80}"/>
              </a:ext>
            </a:extLst>
          </p:cNvPr>
          <p:cNvSpPr>
            <a:spLocks noGrp="1" noRot="1" noChangeAspect="1" noChangeArrowheads="1" noTextEdit="1"/>
          </p:cNvSpPr>
          <p:nvPr>
            <p:ph type="sldImg"/>
          </p:nvPr>
        </p:nvSpPr>
        <p:spPr>
          <a:ln/>
        </p:spPr>
      </p:sp>
      <p:sp>
        <p:nvSpPr>
          <p:cNvPr id="336899" name="Rectangle 3">
            <a:extLst>
              <a:ext uri="{FF2B5EF4-FFF2-40B4-BE49-F238E27FC236}">
                <a16:creationId xmlns:a16="http://schemas.microsoft.com/office/drawing/2014/main" id="{225204DA-1A02-898A-37B3-E329A6A57D8F}"/>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This shows the long-term effects of the sun. The pictures show two sides of a truck driver's face. One side was continually exposed to the sun five days a week for many years. The smooth side shows the effects of natural aging without regular sun exposure.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1660B7-1800-BF4A-5A82-87CDE2E3D316}"/>
              </a:ext>
            </a:extLst>
          </p:cNvPr>
          <p:cNvSpPr>
            <a:spLocks noGrp="1" noChangeArrowheads="1"/>
          </p:cNvSpPr>
          <p:nvPr>
            <p:ph type="sldNum" sz="quarter" idx="5"/>
          </p:nvPr>
        </p:nvSpPr>
        <p:spPr>
          <a:ln/>
        </p:spPr>
        <p:txBody>
          <a:bodyPr/>
          <a:lstStyle/>
          <a:p>
            <a:fld id="{E1976C7E-5177-4E5A-B04C-7DDC15361CEB}" type="slidenum">
              <a:rPr lang="en-US" altLang="en-US"/>
              <a:pPr/>
              <a:t>9</a:t>
            </a:fld>
            <a:endParaRPr lang="en-US" altLang="en-US"/>
          </a:p>
        </p:txBody>
      </p:sp>
      <p:sp>
        <p:nvSpPr>
          <p:cNvPr id="333826" name="Rectangle 2">
            <a:extLst>
              <a:ext uri="{FF2B5EF4-FFF2-40B4-BE49-F238E27FC236}">
                <a16:creationId xmlns:a16="http://schemas.microsoft.com/office/drawing/2014/main" id="{5185E339-2D38-203D-80A1-85D9D3B2B4FA}"/>
              </a:ext>
            </a:extLst>
          </p:cNvPr>
          <p:cNvSpPr>
            <a:spLocks noGrp="1" noRot="1" noChangeAspect="1" noChangeArrowheads="1" noTextEdit="1"/>
          </p:cNvSpPr>
          <p:nvPr>
            <p:ph type="sldImg"/>
          </p:nvPr>
        </p:nvSpPr>
        <p:spPr>
          <a:ln/>
        </p:spPr>
      </p:sp>
      <p:sp>
        <p:nvSpPr>
          <p:cNvPr id="333827" name="Rectangle 3">
            <a:extLst>
              <a:ext uri="{FF2B5EF4-FFF2-40B4-BE49-F238E27FC236}">
                <a16:creationId xmlns:a16="http://schemas.microsoft.com/office/drawing/2014/main" id="{8FB2637F-09D5-DBF8-99E3-178ACB4B69D8}"/>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0" dirty="0">
                <a:latin typeface="Arial" panose="020B0604020202020204" pitchFamily="34" charset="0"/>
                <a:cs typeface="Arial" panose="020B0604020202020204" pitchFamily="34" charset="0"/>
              </a:rPr>
              <a:t>Actress Brigitte Bardot offers an example of the long-term effects of sun exposure. This French actress starred in many films in the 1960's. The photo on the right from the mid-1980's shows the wrinkling from sun exposure that many mistakenly assume is a natural part of aging. Unlike many American actresses, Bardot has opted not to undergo face-lifts and other facial rejuvenating treatments that are currently available in the office of a dermatologist. Preventive medicine in the form of sun protection and avoidance of tanning is especially important. </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1E97DD2-742D-4967-859C-713A3EF23CB3}" type="slidenum">
              <a:rPr lang="en-US" altLang="en-US" smtClean="0"/>
              <a:pPr/>
              <a:t>‹#›</a:t>
            </a:fld>
            <a:endParaRPr lang="en-US" altLang="en-US"/>
          </a:p>
        </p:txBody>
      </p:sp>
    </p:spTree>
    <p:extLst>
      <p:ext uri="{BB962C8B-B14F-4D97-AF65-F5344CB8AC3E}">
        <p14:creationId xmlns:p14="http://schemas.microsoft.com/office/powerpoint/2010/main" val="411999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98886B9-662A-4183-91CC-DF8656B68551}" type="slidenum">
              <a:rPr lang="en-US" altLang="en-US" smtClean="0"/>
              <a:pPr/>
              <a:t>‹#›</a:t>
            </a:fld>
            <a:endParaRPr lang="en-US" altLang="en-US"/>
          </a:p>
        </p:txBody>
      </p:sp>
    </p:spTree>
    <p:extLst>
      <p:ext uri="{BB962C8B-B14F-4D97-AF65-F5344CB8AC3E}">
        <p14:creationId xmlns:p14="http://schemas.microsoft.com/office/powerpoint/2010/main" val="319674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C477FDB-6F5A-4024-BF54-98904B236AE1}" type="slidenum">
              <a:rPr lang="en-US" altLang="en-US" smtClean="0"/>
              <a:pPr/>
              <a:t>‹#›</a:t>
            </a:fld>
            <a:endParaRPr lang="en-US" altLang="en-US"/>
          </a:p>
        </p:txBody>
      </p:sp>
    </p:spTree>
    <p:extLst>
      <p:ext uri="{BB962C8B-B14F-4D97-AF65-F5344CB8AC3E}">
        <p14:creationId xmlns:p14="http://schemas.microsoft.com/office/powerpoint/2010/main" val="217681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5DA3D04-BA78-49C0-A141-9B1B5128BCA1}" type="slidenum">
              <a:rPr lang="en-US" altLang="en-US" smtClean="0"/>
              <a:pPr/>
              <a:t>‹#›</a:t>
            </a:fld>
            <a:endParaRPr lang="en-US" altLang="en-US"/>
          </a:p>
        </p:txBody>
      </p:sp>
    </p:spTree>
    <p:extLst>
      <p:ext uri="{BB962C8B-B14F-4D97-AF65-F5344CB8AC3E}">
        <p14:creationId xmlns:p14="http://schemas.microsoft.com/office/powerpoint/2010/main" val="271363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27A673-3B3E-4736-9EE6-920DEEF0B3A4}" type="slidenum">
              <a:rPr lang="en-US" altLang="en-US" smtClean="0"/>
              <a:pPr/>
              <a:t>‹#›</a:t>
            </a:fld>
            <a:endParaRPr lang="en-US" altLang="en-US"/>
          </a:p>
        </p:txBody>
      </p:sp>
    </p:spTree>
    <p:extLst>
      <p:ext uri="{BB962C8B-B14F-4D97-AF65-F5344CB8AC3E}">
        <p14:creationId xmlns:p14="http://schemas.microsoft.com/office/powerpoint/2010/main" val="347727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0" y="294399"/>
            <a:ext cx="6925660" cy="115340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E856C76-B018-47EF-9299-15D635A58988}" type="slidenum">
              <a:rPr lang="en-US" altLang="en-US" smtClean="0"/>
              <a:pPr/>
              <a:t>‹#›</a:t>
            </a:fld>
            <a:endParaRPr lang="en-US" altLang="en-US"/>
          </a:p>
        </p:txBody>
      </p:sp>
    </p:spTree>
    <p:extLst>
      <p:ext uri="{BB962C8B-B14F-4D97-AF65-F5344CB8AC3E}">
        <p14:creationId xmlns:p14="http://schemas.microsoft.com/office/powerpoint/2010/main" val="385743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A10B066-D4CA-4A04-B94C-68DA05FC466F}" type="slidenum">
              <a:rPr lang="en-US" altLang="en-US" smtClean="0"/>
              <a:pPr/>
              <a:t>‹#›</a:t>
            </a:fld>
            <a:endParaRPr lang="en-US" altLang="en-US"/>
          </a:p>
        </p:txBody>
      </p:sp>
    </p:spTree>
    <p:extLst>
      <p:ext uri="{BB962C8B-B14F-4D97-AF65-F5344CB8AC3E}">
        <p14:creationId xmlns:p14="http://schemas.microsoft.com/office/powerpoint/2010/main" val="19287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E6DBD5B-6447-40BE-A649-6A7126013CE6}" type="slidenum">
              <a:rPr lang="en-US" altLang="en-US" smtClean="0"/>
              <a:pPr/>
              <a:t>‹#›</a:t>
            </a:fld>
            <a:endParaRPr lang="en-US" altLang="en-US"/>
          </a:p>
        </p:txBody>
      </p:sp>
    </p:spTree>
    <p:extLst>
      <p:ext uri="{BB962C8B-B14F-4D97-AF65-F5344CB8AC3E}">
        <p14:creationId xmlns:p14="http://schemas.microsoft.com/office/powerpoint/2010/main" val="79525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1479871-E308-4A37-8151-2E2C4FAC1235}" type="slidenum">
              <a:rPr lang="en-US" altLang="en-US" smtClean="0"/>
              <a:pPr/>
              <a:t>‹#›</a:t>
            </a:fld>
            <a:endParaRPr lang="en-US" altLang="en-US"/>
          </a:p>
        </p:txBody>
      </p:sp>
    </p:spTree>
    <p:extLst>
      <p:ext uri="{BB962C8B-B14F-4D97-AF65-F5344CB8AC3E}">
        <p14:creationId xmlns:p14="http://schemas.microsoft.com/office/powerpoint/2010/main" val="128671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583E5E9-5973-4929-BF3F-7B9C6985CACC}" type="slidenum">
              <a:rPr lang="en-US" altLang="en-US" smtClean="0"/>
              <a:pPr/>
              <a:t>‹#›</a:t>
            </a:fld>
            <a:endParaRPr lang="en-US" altLang="en-US"/>
          </a:p>
        </p:txBody>
      </p:sp>
    </p:spTree>
    <p:extLst>
      <p:ext uri="{BB962C8B-B14F-4D97-AF65-F5344CB8AC3E}">
        <p14:creationId xmlns:p14="http://schemas.microsoft.com/office/powerpoint/2010/main" val="307666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81C87DF-B6B2-401B-8D03-F6EBAD043DAD}" type="slidenum">
              <a:rPr lang="en-US" altLang="en-US" smtClean="0"/>
              <a:pPr/>
              <a:t>‹#›</a:t>
            </a:fld>
            <a:endParaRPr lang="en-US" altLang="en-US"/>
          </a:p>
        </p:txBody>
      </p:sp>
    </p:spTree>
    <p:extLst>
      <p:ext uri="{BB962C8B-B14F-4D97-AF65-F5344CB8AC3E}">
        <p14:creationId xmlns:p14="http://schemas.microsoft.com/office/powerpoint/2010/main" val="86349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467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dirty="0" err="1"/>
              <a:t>SunSafe</a:t>
            </a:r>
            <a:r>
              <a:rPr lang="en-US" altLang="en-US" dirty="0"/>
              <a:t> in the Middle School Years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052D3-B8A8-452C-A9D1-9A60C0FC934A}" type="slidenum">
              <a:rPr lang="en-US" altLang="en-US" smtClean="0"/>
              <a:pPr/>
              <a:t>‹#›</a:t>
            </a:fld>
            <a:endParaRPr lang="en-US" altLang="en-US" dirty="0"/>
          </a:p>
        </p:txBody>
      </p:sp>
      <p:pic>
        <p:nvPicPr>
          <p:cNvPr id="8" name="Picture 7" descr="A picture containing night sky&#10;&#10;Description automatically generated">
            <a:extLst>
              <a:ext uri="{FF2B5EF4-FFF2-40B4-BE49-F238E27FC236}">
                <a16:creationId xmlns:a16="http://schemas.microsoft.com/office/drawing/2014/main" id="{4C10BBB0-7637-AA31-951C-BE127052CE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72400" y="365126"/>
            <a:ext cx="838200" cy="838200"/>
          </a:xfrm>
          <a:prstGeom prst="rect">
            <a:avLst/>
          </a:prstGeom>
        </p:spPr>
      </p:pic>
    </p:spTree>
    <p:extLst>
      <p:ext uri="{BB962C8B-B14F-4D97-AF65-F5344CB8AC3E}">
        <p14:creationId xmlns:p14="http://schemas.microsoft.com/office/powerpoint/2010/main" val="3660656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oleObject" Target="../embeddings/oleObject5.bin"/><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file:///D:\atlas\Basal-Cell-CA-eyebrow.gif"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oleObject" Target="../embeddings/oleObject10.bin"/><Relationship Id="rId5" Type="http://schemas.openxmlformats.org/officeDocument/2006/relationships/image" Target="../media/image41.em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images.google.com/imgres?imgurl=mudbowl.org/sl02-shade.jpg&amp;imgrefurl=http://mudbowl.org/sum-b.htm&amp;h=480&amp;w=640&amp;sz=110&amp;tbnid=7TzJVYBvKkcJ:&amp;tbnh=101&amp;tbnw=134&amp;prev=/images%3Fq%3Dshade%26start%3D40%26hl%3Den%26lr%3D%26ie%3DUTF-8%26oe%3DUTF-8%26sa%3D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hyperlink" Target="http://images.google.com/imgres?imgurl=www.baby-equipment-rentals.com/images/beach-umbrella.jpg&amp;imgrefurl=http://www.baby-equipment-rentals.com/baby-items.html&amp;h=424&amp;w=392&amp;sz=26&amp;tbnid=J7ONvkiGtHoJ:&amp;tbnh=121&amp;tbnw=112&amp;prev=/images%3Fq%3Dumbrella%26hl%3Den%26lr%3D%26ie%3DUTF-8%26oe%3DUTF-8" TargetMode="Externa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ight sky&#10;&#10;Description automatically generated">
            <a:extLst>
              <a:ext uri="{FF2B5EF4-FFF2-40B4-BE49-F238E27FC236}">
                <a16:creationId xmlns:a16="http://schemas.microsoft.com/office/drawing/2014/main" id="{B1F96DCD-7A0C-CD5C-75ED-CACE47B32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77" y="1119116"/>
            <a:ext cx="2213635" cy="2213635"/>
          </a:xfrm>
          <a:prstGeom prst="rect">
            <a:avLst/>
          </a:prstGeom>
        </p:spPr>
      </p:pic>
      <p:sp>
        <p:nvSpPr>
          <p:cNvPr id="37" name="Right Triangle 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B8757-F164-ADBA-0334-E9A8D91B684E}"/>
              </a:ext>
            </a:extLst>
          </p:cNvPr>
          <p:cNvSpPr>
            <a:spLocks noGrp="1"/>
          </p:cNvSpPr>
          <p:nvPr>
            <p:ph type="ctrTitle"/>
          </p:nvPr>
        </p:nvSpPr>
        <p:spPr>
          <a:xfrm>
            <a:off x="966978" y="3429000"/>
            <a:ext cx="6691254" cy="1713305"/>
          </a:xfrm>
        </p:spPr>
        <p:txBody>
          <a:bodyPr anchor="b">
            <a:normAutofit/>
          </a:bodyPr>
          <a:lstStyle/>
          <a:p>
            <a:pPr algn="l"/>
            <a:r>
              <a:rPr lang="en-US" sz="5400">
                <a:latin typeface="Arial Black" panose="020B0A04020102020204" pitchFamily="34" charset="0"/>
              </a:rPr>
              <a:t>The Sun: Friend or Foe?</a:t>
            </a:r>
          </a:p>
        </p:txBody>
      </p:sp>
      <p:sp>
        <p:nvSpPr>
          <p:cNvPr id="3" name="Subtitle 2">
            <a:extLst>
              <a:ext uri="{FF2B5EF4-FFF2-40B4-BE49-F238E27FC236}">
                <a16:creationId xmlns:a16="http://schemas.microsoft.com/office/drawing/2014/main" id="{4424EC2C-2CDF-F1BD-9E55-7E31E523EEA4}"/>
              </a:ext>
            </a:extLst>
          </p:cNvPr>
          <p:cNvSpPr>
            <a:spLocks noGrp="1"/>
          </p:cNvSpPr>
          <p:nvPr>
            <p:ph type="subTitle" idx="1"/>
          </p:nvPr>
        </p:nvSpPr>
        <p:spPr>
          <a:xfrm>
            <a:off x="966977" y="5142305"/>
            <a:ext cx="5490973" cy="753165"/>
          </a:xfrm>
        </p:spPr>
        <p:txBody>
          <a:bodyPr anchor="t">
            <a:normAutofit/>
          </a:bodyPr>
          <a:lstStyle/>
          <a:p>
            <a:pPr algn="l"/>
            <a:r>
              <a:rPr lang="en-US">
                <a:latin typeface="Arial" panose="020B0604020202020204" pitchFamily="34" charset="0"/>
                <a:cs typeface="Arial" panose="020B0604020202020204" pitchFamily="34" charset="0"/>
              </a:rPr>
              <a:t>SunSafe in the Middle School Years</a:t>
            </a:r>
          </a:p>
        </p:txBody>
      </p:sp>
    </p:spTree>
    <p:extLst>
      <p:ext uri="{BB962C8B-B14F-4D97-AF65-F5344CB8AC3E}">
        <p14:creationId xmlns:p14="http://schemas.microsoft.com/office/powerpoint/2010/main" val="1218888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562" name="Object 2">
            <a:extLst>
              <a:ext uri="{FF2B5EF4-FFF2-40B4-BE49-F238E27FC236}">
                <a16:creationId xmlns:a16="http://schemas.microsoft.com/office/drawing/2014/main" id="{E1A626DC-8BB2-7F53-15D3-DAE8B49E46C1}"/>
              </a:ext>
            </a:extLst>
          </p:cNvPr>
          <p:cNvGraphicFramePr>
            <a:graphicFrameLocks noChangeAspect="1"/>
          </p:cNvGraphicFramePr>
          <p:nvPr>
            <p:extLst>
              <p:ext uri="{D42A27DB-BD31-4B8C-83A1-F6EECF244321}">
                <p14:modId xmlns:p14="http://schemas.microsoft.com/office/powerpoint/2010/main" val="1281127079"/>
              </p:ext>
            </p:extLst>
          </p:nvPr>
        </p:nvGraphicFramePr>
        <p:xfrm>
          <a:off x="2319461" y="1702435"/>
          <a:ext cx="1420813" cy="2099646"/>
        </p:xfrm>
        <a:graphic>
          <a:graphicData uri="http://schemas.openxmlformats.org/presentationml/2006/ole">
            <mc:AlternateContent xmlns:mc="http://schemas.openxmlformats.org/markup-compatibility/2006">
              <mc:Choice xmlns:v="urn:schemas-microsoft-com:vml" Requires="v">
                <p:oleObj name="Photo Editor Photo" r:id="rId3" imgW="1714739" imgH="2534004" progId="MSPhotoEd.3">
                  <p:embed/>
                </p:oleObj>
              </mc:Choice>
              <mc:Fallback>
                <p:oleObj name="Photo Editor Photo" r:id="rId3" imgW="1714739" imgH="2534004" progId="MSPhotoEd.3">
                  <p:embed/>
                  <p:pic>
                    <p:nvPicPr>
                      <p:cNvPr id="322562" name="Object 2">
                        <a:extLst>
                          <a:ext uri="{FF2B5EF4-FFF2-40B4-BE49-F238E27FC236}">
                            <a16:creationId xmlns:a16="http://schemas.microsoft.com/office/drawing/2014/main" id="{E1A626DC-8BB2-7F53-15D3-DAE8B49E4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461" y="1702435"/>
                        <a:ext cx="1420813" cy="2099646"/>
                      </a:xfrm>
                      <a:prstGeom prst="rect">
                        <a:avLst/>
                      </a:prstGeom>
                      <a:noFill/>
                      <a:ln>
                        <a:noFill/>
                      </a:ln>
                      <a:effectLst/>
                    </p:spPr>
                  </p:pic>
                </p:oleObj>
              </mc:Fallback>
            </mc:AlternateContent>
          </a:graphicData>
        </a:graphic>
      </p:graphicFrame>
      <p:graphicFrame>
        <p:nvGraphicFramePr>
          <p:cNvPr id="322564" name="Object 4">
            <a:extLst>
              <a:ext uri="{FF2B5EF4-FFF2-40B4-BE49-F238E27FC236}">
                <a16:creationId xmlns:a16="http://schemas.microsoft.com/office/drawing/2014/main" id="{93F0AD51-9FD5-6B19-E241-933FF6702A4B}"/>
              </a:ext>
            </a:extLst>
          </p:cNvPr>
          <p:cNvGraphicFramePr>
            <a:graphicFrameLocks noChangeAspect="1"/>
          </p:cNvGraphicFramePr>
          <p:nvPr>
            <p:extLst>
              <p:ext uri="{D42A27DB-BD31-4B8C-83A1-F6EECF244321}">
                <p14:modId xmlns:p14="http://schemas.microsoft.com/office/powerpoint/2010/main" val="3642592682"/>
              </p:ext>
            </p:extLst>
          </p:nvPr>
        </p:nvGraphicFramePr>
        <p:xfrm>
          <a:off x="6790157" y="1788277"/>
          <a:ext cx="1834602" cy="1981200"/>
        </p:xfrm>
        <a:graphic>
          <a:graphicData uri="http://schemas.openxmlformats.org/presentationml/2006/ole">
            <mc:AlternateContent xmlns:mc="http://schemas.openxmlformats.org/markup-compatibility/2006">
              <mc:Choice xmlns:v="urn:schemas-microsoft-com:vml" Requires="v">
                <p:oleObj name="Photo Editor Photo" r:id="rId5" imgW="1905266" imgH="2057143" progId="MSPhotoEd.3">
                  <p:embed/>
                </p:oleObj>
              </mc:Choice>
              <mc:Fallback>
                <p:oleObj name="Photo Editor Photo" r:id="rId5" imgW="1905266" imgH="2057143" progId="MSPhotoEd.3">
                  <p:embed/>
                  <p:pic>
                    <p:nvPicPr>
                      <p:cNvPr id="322564" name="Object 4">
                        <a:extLst>
                          <a:ext uri="{FF2B5EF4-FFF2-40B4-BE49-F238E27FC236}">
                            <a16:creationId xmlns:a16="http://schemas.microsoft.com/office/drawing/2014/main" id="{93F0AD51-9FD5-6B19-E241-933FF6702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157" y="1788277"/>
                        <a:ext cx="1834602" cy="1981200"/>
                      </a:xfrm>
                      <a:prstGeom prst="rect">
                        <a:avLst/>
                      </a:prstGeom>
                      <a:noFill/>
                      <a:ln>
                        <a:noFill/>
                      </a:ln>
                      <a:effectLst/>
                    </p:spPr>
                  </p:pic>
                </p:oleObj>
              </mc:Fallback>
            </mc:AlternateContent>
          </a:graphicData>
        </a:graphic>
      </p:graphicFrame>
      <p:graphicFrame>
        <p:nvGraphicFramePr>
          <p:cNvPr id="322565" name="Object 5">
            <a:extLst>
              <a:ext uri="{FF2B5EF4-FFF2-40B4-BE49-F238E27FC236}">
                <a16:creationId xmlns:a16="http://schemas.microsoft.com/office/drawing/2014/main" id="{508910E8-AFEE-81F1-AC9D-D625B4E5E363}"/>
              </a:ext>
            </a:extLst>
          </p:cNvPr>
          <p:cNvGraphicFramePr>
            <a:graphicFrameLocks noChangeAspect="1"/>
          </p:cNvGraphicFramePr>
          <p:nvPr>
            <p:extLst>
              <p:ext uri="{D42A27DB-BD31-4B8C-83A1-F6EECF244321}">
                <p14:modId xmlns:p14="http://schemas.microsoft.com/office/powerpoint/2010/main" val="2373488877"/>
              </p:ext>
            </p:extLst>
          </p:nvPr>
        </p:nvGraphicFramePr>
        <p:xfrm>
          <a:off x="6802309" y="4382456"/>
          <a:ext cx="1822450" cy="1981200"/>
        </p:xfrm>
        <a:graphic>
          <a:graphicData uri="http://schemas.openxmlformats.org/presentationml/2006/ole">
            <mc:AlternateContent xmlns:mc="http://schemas.openxmlformats.org/markup-compatibility/2006">
              <mc:Choice xmlns:v="urn:schemas-microsoft-com:vml" Requires="v">
                <p:oleObj name="Photo Editor Photo" r:id="rId7" imgW="1714739" imgH="2381582" progId="MSPhotoEd.3">
                  <p:embed/>
                </p:oleObj>
              </mc:Choice>
              <mc:Fallback>
                <p:oleObj name="Photo Editor Photo" r:id="rId7" imgW="1714739" imgH="2381582" progId="MSPhotoEd.3">
                  <p:embed/>
                  <p:pic>
                    <p:nvPicPr>
                      <p:cNvPr id="322565" name="Object 5">
                        <a:extLst>
                          <a:ext uri="{FF2B5EF4-FFF2-40B4-BE49-F238E27FC236}">
                            <a16:creationId xmlns:a16="http://schemas.microsoft.com/office/drawing/2014/main" id="{508910E8-AFEE-81F1-AC9D-D625B4E5E3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330" b="38394"/>
                      <a:stretch>
                        <a:fillRect/>
                      </a:stretch>
                    </p:blipFill>
                    <p:spPr bwMode="auto">
                      <a:xfrm>
                        <a:off x="6802309" y="4382456"/>
                        <a:ext cx="18224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2568" name="Object 8">
            <a:extLst>
              <a:ext uri="{FF2B5EF4-FFF2-40B4-BE49-F238E27FC236}">
                <a16:creationId xmlns:a16="http://schemas.microsoft.com/office/drawing/2014/main" id="{42E96928-C6A2-4F45-CAAE-145840D7F494}"/>
              </a:ext>
            </a:extLst>
          </p:cNvPr>
          <p:cNvGraphicFramePr>
            <a:graphicFrameLocks noChangeAspect="1"/>
          </p:cNvGraphicFramePr>
          <p:nvPr>
            <p:extLst>
              <p:ext uri="{D42A27DB-BD31-4B8C-83A1-F6EECF244321}">
                <p14:modId xmlns:p14="http://schemas.microsoft.com/office/powerpoint/2010/main" val="635602403"/>
              </p:ext>
            </p:extLst>
          </p:nvPr>
        </p:nvGraphicFramePr>
        <p:xfrm>
          <a:off x="4932297" y="4407429"/>
          <a:ext cx="1544703" cy="1931254"/>
        </p:xfrm>
        <a:graphic>
          <a:graphicData uri="http://schemas.openxmlformats.org/presentationml/2006/ole">
            <mc:AlternateContent xmlns:mc="http://schemas.openxmlformats.org/markup-compatibility/2006">
              <mc:Choice xmlns:v="urn:schemas-microsoft-com:vml" Requires="v">
                <p:oleObj name="Photo Editor Photo" r:id="rId9" imgW="1142857" imgH="1428949" progId="MSPhotoEd.3">
                  <p:embed/>
                </p:oleObj>
              </mc:Choice>
              <mc:Fallback>
                <p:oleObj name="Photo Editor Photo" r:id="rId9" imgW="1142857" imgH="1428949" progId="MSPhotoEd.3">
                  <p:embed/>
                  <p:pic>
                    <p:nvPicPr>
                      <p:cNvPr id="322568" name="Object 8">
                        <a:extLst>
                          <a:ext uri="{FF2B5EF4-FFF2-40B4-BE49-F238E27FC236}">
                            <a16:creationId xmlns:a16="http://schemas.microsoft.com/office/drawing/2014/main" id="{42E96928-C6A2-4F45-CAAE-145840D7F4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297" y="4407429"/>
                        <a:ext cx="1544703" cy="1931254"/>
                      </a:xfrm>
                      <a:prstGeom prst="rect">
                        <a:avLst/>
                      </a:prstGeom>
                      <a:noFill/>
                      <a:ln>
                        <a:noFill/>
                      </a:ln>
                      <a:effectLst/>
                    </p:spPr>
                  </p:pic>
                </p:oleObj>
              </mc:Fallback>
            </mc:AlternateContent>
          </a:graphicData>
        </a:graphic>
      </p:graphicFrame>
      <p:graphicFrame>
        <p:nvGraphicFramePr>
          <p:cNvPr id="322569" name="Object 9">
            <a:extLst>
              <a:ext uri="{FF2B5EF4-FFF2-40B4-BE49-F238E27FC236}">
                <a16:creationId xmlns:a16="http://schemas.microsoft.com/office/drawing/2014/main" id="{4623ABE3-30E3-CB0A-BBB9-C5975DBD85F4}"/>
              </a:ext>
            </a:extLst>
          </p:cNvPr>
          <p:cNvGraphicFramePr>
            <a:graphicFrameLocks noChangeAspect="1"/>
          </p:cNvGraphicFramePr>
          <p:nvPr>
            <p:extLst>
              <p:ext uri="{D42A27DB-BD31-4B8C-83A1-F6EECF244321}">
                <p14:modId xmlns:p14="http://schemas.microsoft.com/office/powerpoint/2010/main" val="3110919648"/>
              </p:ext>
            </p:extLst>
          </p:nvPr>
        </p:nvGraphicFramePr>
        <p:xfrm>
          <a:off x="253169" y="4419600"/>
          <a:ext cx="1752600" cy="1799817"/>
        </p:xfrm>
        <a:graphic>
          <a:graphicData uri="http://schemas.openxmlformats.org/presentationml/2006/ole">
            <mc:AlternateContent xmlns:mc="http://schemas.openxmlformats.org/markup-compatibility/2006">
              <mc:Choice xmlns:v="urn:schemas-microsoft-com:vml" Requires="v">
                <p:oleObj name="Photo Editor Photo" r:id="rId11" imgW="1095528" imgH="1123810" progId="MSPhotoEd.3">
                  <p:embed/>
                </p:oleObj>
              </mc:Choice>
              <mc:Fallback>
                <p:oleObj name="Photo Editor Photo" r:id="rId11" imgW="1095528" imgH="1123810" progId="MSPhotoEd.3">
                  <p:embed/>
                  <p:pic>
                    <p:nvPicPr>
                      <p:cNvPr id="322569" name="Object 9">
                        <a:extLst>
                          <a:ext uri="{FF2B5EF4-FFF2-40B4-BE49-F238E27FC236}">
                            <a16:creationId xmlns:a16="http://schemas.microsoft.com/office/drawing/2014/main" id="{4623ABE3-30E3-CB0A-BBB9-C5975DBD85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169" y="4419600"/>
                        <a:ext cx="1752600" cy="1799817"/>
                      </a:xfrm>
                      <a:prstGeom prst="rect">
                        <a:avLst/>
                      </a:prstGeom>
                      <a:noFill/>
                      <a:ln>
                        <a:noFill/>
                      </a:ln>
                      <a:effectLst/>
                    </p:spPr>
                  </p:pic>
                </p:oleObj>
              </mc:Fallback>
            </mc:AlternateContent>
          </a:graphicData>
        </a:graphic>
      </p:graphicFrame>
      <p:graphicFrame>
        <p:nvGraphicFramePr>
          <p:cNvPr id="322570" name="Object 10">
            <a:extLst>
              <a:ext uri="{FF2B5EF4-FFF2-40B4-BE49-F238E27FC236}">
                <a16:creationId xmlns:a16="http://schemas.microsoft.com/office/drawing/2014/main" id="{E813B734-4E62-D34B-548E-45575DE764D7}"/>
              </a:ext>
            </a:extLst>
          </p:cNvPr>
          <p:cNvGraphicFramePr>
            <a:graphicFrameLocks noChangeAspect="1"/>
          </p:cNvGraphicFramePr>
          <p:nvPr>
            <p:extLst>
              <p:ext uri="{D42A27DB-BD31-4B8C-83A1-F6EECF244321}">
                <p14:modId xmlns:p14="http://schemas.microsoft.com/office/powerpoint/2010/main" val="3299484824"/>
              </p:ext>
            </p:extLst>
          </p:nvPr>
        </p:nvGraphicFramePr>
        <p:xfrm>
          <a:off x="2214685" y="4419600"/>
          <a:ext cx="1630364" cy="1860320"/>
        </p:xfrm>
        <a:graphic>
          <a:graphicData uri="http://schemas.openxmlformats.org/presentationml/2006/ole">
            <mc:AlternateContent xmlns:mc="http://schemas.openxmlformats.org/markup-compatibility/2006">
              <mc:Choice xmlns:v="urn:schemas-microsoft-com:vml" Requires="v">
                <p:oleObj name="Photo Editor Photo" r:id="rId13" imgW="1352381" imgH="1542857" progId="MSPhotoEd.3">
                  <p:embed/>
                </p:oleObj>
              </mc:Choice>
              <mc:Fallback>
                <p:oleObj name="Photo Editor Photo" r:id="rId13" imgW="1352381" imgH="1542857" progId="MSPhotoEd.3">
                  <p:embed/>
                  <p:pic>
                    <p:nvPicPr>
                      <p:cNvPr id="322570" name="Object 10">
                        <a:extLst>
                          <a:ext uri="{FF2B5EF4-FFF2-40B4-BE49-F238E27FC236}">
                            <a16:creationId xmlns:a16="http://schemas.microsoft.com/office/drawing/2014/main" id="{E813B734-4E62-D34B-548E-45575DE764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4685" y="4419600"/>
                        <a:ext cx="1630364" cy="1860320"/>
                      </a:xfrm>
                      <a:prstGeom prst="rect">
                        <a:avLst/>
                      </a:prstGeom>
                      <a:noFill/>
                      <a:ln>
                        <a:noFill/>
                      </a:ln>
                      <a:effectLst/>
                    </p:spPr>
                  </p:pic>
                </p:oleObj>
              </mc:Fallback>
            </mc:AlternateContent>
          </a:graphicData>
        </a:graphic>
      </p:graphicFrame>
      <p:graphicFrame>
        <p:nvGraphicFramePr>
          <p:cNvPr id="322574" name="Object 14">
            <a:extLst>
              <a:ext uri="{FF2B5EF4-FFF2-40B4-BE49-F238E27FC236}">
                <a16:creationId xmlns:a16="http://schemas.microsoft.com/office/drawing/2014/main" id="{78EDE668-0F9A-FDE7-0F2B-2CB3CBB11DBD}"/>
              </a:ext>
            </a:extLst>
          </p:cNvPr>
          <p:cNvGraphicFramePr>
            <a:graphicFrameLocks noChangeAspect="1"/>
          </p:cNvGraphicFramePr>
          <p:nvPr>
            <p:extLst>
              <p:ext uri="{D42A27DB-BD31-4B8C-83A1-F6EECF244321}">
                <p14:modId xmlns:p14="http://schemas.microsoft.com/office/powerpoint/2010/main" val="936192225"/>
              </p:ext>
            </p:extLst>
          </p:nvPr>
        </p:nvGraphicFramePr>
        <p:xfrm>
          <a:off x="181627" y="1770765"/>
          <a:ext cx="1824142" cy="1862719"/>
        </p:xfrm>
        <a:graphic>
          <a:graphicData uri="http://schemas.openxmlformats.org/presentationml/2006/ole">
            <mc:AlternateContent xmlns:mc="http://schemas.openxmlformats.org/markup-compatibility/2006">
              <mc:Choice xmlns:v="urn:schemas-microsoft-com:vml" Requires="v">
                <p:oleObj name="Photo Editor Photo" r:id="rId15" imgW="2591162" imgH="4600000" progId="MSPhotoEd.3">
                  <p:embed/>
                </p:oleObj>
              </mc:Choice>
              <mc:Fallback>
                <p:oleObj name="Photo Editor Photo" r:id="rId15" imgW="2591162" imgH="4600000" progId="MSPhotoEd.3">
                  <p:embed/>
                  <p:pic>
                    <p:nvPicPr>
                      <p:cNvPr id="322574" name="Object 14">
                        <a:extLst>
                          <a:ext uri="{FF2B5EF4-FFF2-40B4-BE49-F238E27FC236}">
                            <a16:creationId xmlns:a16="http://schemas.microsoft.com/office/drawing/2014/main" id="{78EDE668-0F9A-FDE7-0F2B-2CB3CBB11D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7645" t="3975" r="14116" b="61623"/>
                      <a:stretch>
                        <a:fillRect/>
                      </a:stretch>
                    </p:blipFill>
                    <p:spPr bwMode="auto">
                      <a:xfrm>
                        <a:off x="181627" y="1770765"/>
                        <a:ext cx="1824142" cy="1862719"/>
                      </a:xfrm>
                      <a:prstGeom prst="rect">
                        <a:avLst/>
                      </a:prstGeom>
                      <a:noFill/>
                      <a:ln>
                        <a:noFill/>
                      </a:ln>
                      <a:effectLst/>
                    </p:spPr>
                  </p:pic>
                </p:oleObj>
              </mc:Fallback>
            </mc:AlternateContent>
          </a:graphicData>
        </a:graphic>
      </p:graphicFrame>
      <p:pic>
        <p:nvPicPr>
          <p:cNvPr id="322582" name="Picture 22">
            <a:extLst>
              <a:ext uri="{FF2B5EF4-FFF2-40B4-BE49-F238E27FC236}">
                <a16:creationId xmlns:a16="http://schemas.microsoft.com/office/drawing/2014/main" id="{58CDC179-FF36-2267-81A0-A0033FC7C7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r="16132" b="19197"/>
          <a:stretch>
            <a:fillRect/>
          </a:stretch>
        </p:blipFill>
        <p:spPr bwMode="auto">
          <a:xfrm>
            <a:off x="4874815" y="1765620"/>
            <a:ext cx="1677407"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583" name="Text Box 23">
            <a:extLst>
              <a:ext uri="{FF2B5EF4-FFF2-40B4-BE49-F238E27FC236}">
                <a16:creationId xmlns:a16="http://schemas.microsoft.com/office/drawing/2014/main" id="{E39588AC-D568-161E-EF22-CE04858D0163}"/>
              </a:ext>
            </a:extLst>
          </p:cNvPr>
          <p:cNvSpPr txBox="1">
            <a:spLocks noChangeArrowheads="1"/>
          </p:cNvSpPr>
          <p:nvPr/>
        </p:nvSpPr>
        <p:spPr bwMode="auto">
          <a:xfrm>
            <a:off x="609600" y="6513209"/>
            <a:ext cx="822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a:t>It makes such a difference, the people on the left tanned, they really did not age well.</a:t>
            </a:r>
          </a:p>
        </p:txBody>
      </p:sp>
      <p:sp>
        <p:nvSpPr>
          <p:cNvPr id="322584" name="Text Box 24">
            <a:extLst>
              <a:ext uri="{FF2B5EF4-FFF2-40B4-BE49-F238E27FC236}">
                <a16:creationId xmlns:a16="http://schemas.microsoft.com/office/drawing/2014/main" id="{ACFFCDA1-A62B-1732-3A5B-8D15873D6E3A}"/>
              </a:ext>
            </a:extLst>
          </p:cNvPr>
          <p:cNvSpPr txBox="1">
            <a:spLocks noChangeArrowheads="1"/>
          </p:cNvSpPr>
          <p:nvPr/>
        </p:nvSpPr>
        <p:spPr bwMode="auto">
          <a:xfrm>
            <a:off x="609600" y="914400"/>
            <a:ext cx="289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22585" name="Text Box 25">
            <a:extLst>
              <a:ext uri="{FF2B5EF4-FFF2-40B4-BE49-F238E27FC236}">
                <a16:creationId xmlns:a16="http://schemas.microsoft.com/office/drawing/2014/main" id="{0F097580-BA44-EC85-1828-B68F18563F2E}"/>
              </a:ext>
            </a:extLst>
          </p:cNvPr>
          <p:cNvSpPr txBox="1">
            <a:spLocks noChangeArrowheads="1"/>
          </p:cNvSpPr>
          <p:nvPr/>
        </p:nvSpPr>
        <p:spPr bwMode="auto">
          <a:xfrm>
            <a:off x="419100" y="1082997"/>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Tanned to wrinkled</a:t>
            </a:r>
          </a:p>
        </p:txBody>
      </p:sp>
      <p:sp>
        <p:nvSpPr>
          <p:cNvPr id="322586" name="Text Box 26">
            <a:extLst>
              <a:ext uri="{FF2B5EF4-FFF2-40B4-BE49-F238E27FC236}">
                <a16:creationId xmlns:a16="http://schemas.microsoft.com/office/drawing/2014/main" id="{10D10D69-A314-6F2F-6125-AD0471D11F64}"/>
              </a:ext>
            </a:extLst>
          </p:cNvPr>
          <p:cNvSpPr txBox="1">
            <a:spLocks noChangeArrowheads="1"/>
          </p:cNvSpPr>
          <p:nvPr/>
        </p:nvSpPr>
        <p:spPr bwMode="auto">
          <a:xfrm>
            <a:off x="5105400" y="1082996"/>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Did not tan and look good</a:t>
            </a:r>
          </a:p>
        </p:txBody>
      </p:sp>
      <p:sp>
        <p:nvSpPr>
          <p:cNvPr id="3" name="TextBox 2">
            <a:extLst>
              <a:ext uri="{FF2B5EF4-FFF2-40B4-BE49-F238E27FC236}">
                <a16:creationId xmlns:a16="http://schemas.microsoft.com/office/drawing/2014/main" id="{8723CDA7-31C9-0E8C-C424-AF72E13C4283}"/>
              </a:ext>
            </a:extLst>
          </p:cNvPr>
          <p:cNvSpPr txBox="1"/>
          <p:nvPr/>
        </p:nvSpPr>
        <p:spPr>
          <a:xfrm>
            <a:off x="324767" y="218401"/>
            <a:ext cx="5410200" cy="769441"/>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Sun Aged Skin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430CD46-1809-D851-FB4C-C738224FA455}"/>
              </a:ext>
            </a:extLst>
          </p:cNvPr>
          <p:cNvSpPr>
            <a:spLocks noGrp="1" noChangeArrowheads="1"/>
          </p:cNvSpPr>
          <p:nvPr>
            <p:ph type="title"/>
          </p:nvPr>
        </p:nvSpPr>
        <p:spPr/>
        <p:txBody>
          <a:bodyPr/>
          <a:lstStyle/>
          <a:p>
            <a:r>
              <a:rPr lang="en-US" altLang="en-US" dirty="0"/>
              <a:t>Extreme (Skin) Makeover</a:t>
            </a:r>
          </a:p>
        </p:txBody>
      </p:sp>
      <p:pic>
        <p:nvPicPr>
          <p:cNvPr id="31748" name="Picture 4">
            <a:extLst>
              <a:ext uri="{FF2B5EF4-FFF2-40B4-BE49-F238E27FC236}">
                <a16:creationId xmlns:a16="http://schemas.microsoft.com/office/drawing/2014/main" id="{AB1C7437-790C-A914-DCB6-96D6C1D75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796" b="40414"/>
          <a:stretch>
            <a:fillRect/>
          </a:stretch>
        </p:blipFill>
        <p:spPr bwMode="auto">
          <a:xfrm>
            <a:off x="857250" y="2574923"/>
            <a:ext cx="3505200" cy="243998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1749" name="Text Box 5">
            <a:extLst>
              <a:ext uri="{FF2B5EF4-FFF2-40B4-BE49-F238E27FC236}">
                <a16:creationId xmlns:a16="http://schemas.microsoft.com/office/drawing/2014/main" id="{410A1F58-A10D-5125-24A8-C081F374BC41}"/>
              </a:ext>
            </a:extLst>
          </p:cNvPr>
          <p:cNvSpPr txBox="1">
            <a:spLocks noChangeArrowheads="1"/>
          </p:cNvSpPr>
          <p:nvPr/>
        </p:nvSpPr>
        <p:spPr bwMode="auto">
          <a:xfrm>
            <a:off x="1989930" y="1814909"/>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latin typeface="Arial" panose="020B0604020202020204" pitchFamily="34" charset="0"/>
                <a:cs typeface="Arial" panose="020B0604020202020204" pitchFamily="34" charset="0"/>
              </a:rPr>
              <a:t>Before</a:t>
            </a:r>
          </a:p>
        </p:txBody>
      </p:sp>
      <p:pic>
        <p:nvPicPr>
          <p:cNvPr id="31750" name="Picture 6">
            <a:extLst>
              <a:ext uri="{FF2B5EF4-FFF2-40B4-BE49-F238E27FC236}">
                <a16:creationId xmlns:a16="http://schemas.microsoft.com/office/drawing/2014/main" id="{F0C4CFF1-13BC-C11A-3235-971DECE6D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8006"/>
          <a:stretch>
            <a:fillRect/>
          </a:stretch>
        </p:blipFill>
        <p:spPr bwMode="auto">
          <a:xfrm>
            <a:off x="5763420" y="2396330"/>
            <a:ext cx="27432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7">
            <a:extLst>
              <a:ext uri="{FF2B5EF4-FFF2-40B4-BE49-F238E27FC236}">
                <a16:creationId xmlns:a16="http://schemas.microsoft.com/office/drawing/2014/main" id="{4A936EB0-5C2C-6CF6-017B-CA2060930672}"/>
              </a:ext>
            </a:extLst>
          </p:cNvPr>
          <p:cNvSpPr txBox="1">
            <a:spLocks noChangeArrowheads="1"/>
          </p:cNvSpPr>
          <p:nvPr/>
        </p:nvSpPr>
        <p:spPr bwMode="auto">
          <a:xfrm>
            <a:off x="6721476" y="1785939"/>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latin typeface="Arial" panose="020B0604020202020204" pitchFamily="34" charset="0"/>
                <a:cs typeface="Arial" panose="020B0604020202020204" pitchFamily="34" charset="0"/>
              </a:rPr>
              <a:t>After</a:t>
            </a:r>
          </a:p>
        </p:txBody>
      </p:sp>
      <p:sp>
        <p:nvSpPr>
          <p:cNvPr id="31752" name="Text Box 8">
            <a:extLst>
              <a:ext uri="{FF2B5EF4-FFF2-40B4-BE49-F238E27FC236}">
                <a16:creationId xmlns:a16="http://schemas.microsoft.com/office/drawing/2014/main" id="{5F332BB9-FA64-1A25-BF52-A3C22500A910}"/>
              </a:ext>
            </a:extLst>
          </p:cNvPr>
          <p:cNvSpPr txBox="1">
            <a:spLocks noChangeArrowheads="1"/>
          </p:cNvSpPr>
          <p:nvPr/>
        </p:nvSpPr>
        <p:spPr bwMode="auto">
          <a:xfrm>
            <a:off x="557214" y="5483646"/>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i="1" dirty="0">
                <a:latin typeface="Arial" panose="020B0604020202020204" pitchFamily="34" charset="0"/>
                <a:cs typeface="Arial" panose="020B0604020202020204" pitchFamily="34" charset="0"/>
              </a:rPr>
              <a:t>With lots of tanning  both in booths and on the beach</a:t>
            </a:r>
          </a:p>
          <a:p>
            <a:r>
              <a:rPr lang="en-US" altLang="en-US" sz="2400" i="1" dirty="0">
                <a:latin typeface="Arial" panose="020B0604020202020204" pitchFamily="34" charset="0"/>
                <a:cs typeface="Arial" panose="020B0604020202020204" pitchFamily="34" charset="0"/>
              </a:rPr>
              <a:t>WITHOUT SUNSCREEN.. Nicole </a:t>
            </a:r>
            <a:r>
              <a:rPr lang="en-US" altLang="en-US" sz="2400" b="1" i="1" dirty="0">
                <a:latin typeface="Arial" panose="020B0604020202020204" pitchFamily="34" charset="0"/>
                <a:cs typeface="Arial" panose="020B0604020202020204" pitchFamily="34" charset="0"/>
              </a:rPr>
              <a:t>would</a:t>
            </a:r>
            <a:r>
              <a:rPr lang="en-US" altLang="en-US" sz="2400" i="1" dirty="0">
                <a:latin typeface="Arial" panose="020B0604020202020204" pitchFamily="34" charset="0"/>
                <a:cs typeface="Arial" panose="020B0604020202020204" pitchFamily="34" charset="0"/>
              </a:rPr>
              <a:t> look like…</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FCBF0829-760C-AF70-A618-4E75005CA77A}"/>
              </a:ext>
            </a:extLst>
          </p:cNvPr>
          <p:cNvSpPr txBox="1">
            <a:spLocks noChangeArrowheads="1"/>
          </p:cNvSpPr>
          <p:nvPr/>
        </p:nvSpPr>
        <p:spPr bwMode="auto">
          <a:xfrm>
            <a:off x="838200" y="4419600"/>
            <a:ext cx="7467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1" dirty="0">
                <a:latin typeface="Arial" panose="020B0604020202020204" pitchFamily="34" charset="0"/>
                <a:cs typeface="Arial" panose="020B0604020202020204" pitchFamily="34" charset="0"/>
              </a:rPr>
              <a:t>“..A tan is the skin’s response to an injury and every time you tan you accumulate damage to the skin, as well as accelerate the aging process and increase your risk for   skin cancer.”</a:t>
            </a:r>
          </a:p>
          <a:p>
            <a:pPr eaLnBrk="1" hangingPunct="1">
              <a:spcBef>
                <a:spcPct val="50000"/>
              </a:spcBef>
            </a:pP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Dr. </a:t>
            </a:r>
            <a:r>
              <a:rPr lang="en-US" altLang="en-US" sz="2400" dirty="0" err="1">
                <a:latin typeface="Arial" panose="020B0604020202020204" pitchFamily="34" charset="0"/>
                <a:cs typeface="Arial" panose="020B0604020202020204" pitchFamily="34" charset="0"/>
              </a:rPr>
              <a:t>Sekula</a:t>
            </a:r>
            <a:r>
              <a:rPr lang="en-US" altLang="en-US" sz="2400" dirty="0">
                <a:latin typeface="Arial" panose="020B0604020202020204" pitchFamily="34" charset="0"/>
                <a:cs typeface="Arial" panose="020B0604020202020204" pitchFamily="34" charset="0"/>
              </a:rPr>
              <a:t>-Gibbs</a:t>
            </a:r>
          </a:p>
        </p:txBody>
      </p:sp>
      <p:sp>
        <p:nvSpPr>
          <p:cNvPr id="17411" name="Text Box 3">
            <a:extLst>
              <a:ext uri="{FF2B5EF4-FFF2-40B4-BE49-F238E27FC236}">
                <a16:creationId xmlns:a16="http://schemas.microsoft.com/office/drawing/2014/main" id="{F9CC182D-8A29-E166-B237-6F9B5FD9FA33}"/>
              </a:ext>
            </a:extLst>
          </p:cNvPr>
          <p:cNvSpPr txBox="1">
            <a:spLocks noChangeArrowheads="1"/>
          </p:cNvSpPr>
          <p:nvPr/>
        </p:nvSpPr>
        <p:spPr bwMode="auto">
          <a:xfrm>
            <a:off x="1752600" y="10668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2400">
              <a:latin typeface="Times New Roman" panose="02020603050405020304" pitchFamily="18" charset="0"/>
            </a:endParaRPr>
          </a:p>
        </p:txBody>
      </p:sp>
      <p:sp>
        <p:nvSpPr>
          <p:cNvPr id="17412" name="Text Box 4">
            <a:extLst>
              <a:ext uri="{FF2B5EF4-FFF2-40B4-BE49-F238E27FC236}">
                <a16:creationId xmlns:a16="http://schemas.microsoft.com/office/drawing/2014/main" id="{E86B1D85-144D-09EC-B118-EE7FAE6181F5}"/>
              </a:ext>
            </a:extLst>
          </p:cNvPr>
          <p:cNvSpPr txBox="1">
            <a:spLocks noChangeArrowheads="1"/>
          </p:cNvSpPr>
          <p:nvPr/>
        </p:nvSpPr>
        <p:spPr bwMode="auto">
          <a:xfrm>
            <a:off x="1676400" y="11430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2400">
              <a:latin typeface="Times New Roman" panose="02020603050405020304" pitchFamily="18" charset="0"/>
            </a:endParaRPr>
          </a:p>
        </p:txBody>
      </p:sp>
      <p:pic>
        <p:nvPicPr>
          <p:cNvPr id="17413" name="Picture 5">
            <a:extLst>
              <a:ext uri="{FF2B5EF4-FFF2-40B4-BE49-F238E27FC236}">
                <a16:creationId xmlns:a16="http://schemas.microsoft.com/office/drawing/2014/main" id="{A288A1AC-396B-ACE4-80EC-05EA7871A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5943600" cy="3567113"/>
          </a:xfrm>
          <a:prstGeom prst="rect">
            <a:avLst/>
          </a:prstGeom>
          <a:solidFill>
            <a:schemeClr val="hlink"/>
          </a:solid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asal Cell Carcinoma Cheek">
            <a:extLst>
              <a:ext uri="{FF2B5EF4-FFF2-40B4-BE49-F238E27FC236}">
                <a16:creationId xmlns:a16="http://schemas.microsoft.com/office/drawing/2014/main" id="{0E198F89-8CD7-0DCA-6B70-389C5652A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348" y="3571838"/>
            <a:ext cx="2895600" cy="22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Basal Cell Carcinoma Ear">
            <a:extLst>
              <a:ext uri="{FF2B5EF4-FFF2-40B4-BE49-F238E27FC236}">
                <a16:creationId xmlns:a16="http://schemas.microsoft.com/office/drawing/2014/main" id="{1D20CEEA-B938-476F-AF10-356C8B9D8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018" y="3542724"/>
            <a:ext cx="2335164" cy="270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a:hlinkClick r:id="rId5" action="ppaction://hlinkfile"/>
            <a:extLst>
              <a:ext uri="{FF2B5EF4-FFF2-40B4-BE49-F238E27FC236}">
                <a16:creationId xmlns:a16="http://schemas.microsoft.com/office/drawing/2014/main" id="{EE083956-6D3D-E50C-1F4C-7EBA1D9CB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52" y="3706136"/>
            <a:ext cx="2705100" cy="17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8">
            <a:extLst>
              <a:ext uri="{FF2B5EF4-FFF2-40B4-BE49-F238E27FC236}">
                <a16:creationId xmlns:a16="http://schemas.microsoft.com/office/drawing/2014/main" id="{427CFAFA-536C-0095-4BAC-750ECD26021D}"/>
              </a:ext>
            </a:extLst>
          </p:cNvPr>
          <p:cNvSpPr txBox="1">
            <a:spLocks noChangeArrowheads="1"/>
          </p:cNvSpPr>
          <p:nvPr/>
        </p:nvSpPr>
        <p:spPr bwMode="auto">
          <a:xfrm>
            <a:off x="265657" y="2305146"/>
            <a:ext cx="88021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t>Most skin cancer is caused by excessive UV exposure.</a:t>
            </a:r>
          </a:p>
        </p:txBody>
      </p:sp>
      <p:sp>
        <p:nvSpPr>
          <p:cNvPr id="52233" name="Text Box 9">
            <a:extLst>
              <a:ext uri="{FF2B5EF4-FFF2-40B4-BE49-F238E27FC236}">
                <a16:creationId xmlns:a16="http://schemas.microsoft.com/office/drawing/2014/main" id="{DEDA6846-1867-7BA8-B19D-194D1CD1E8D1}"/>
              </a:ext>
            </a:extLst>
          </p:cNvPr>
          <p:cNvSpPr txBox="1">
            <a:spLocks noChangeArrowheads="1"/>
          </p:cNvSpPr>
          <p:nvPr/>
        </p:nvSpPr>
        <p:spPr bwMode="auto">
          <a:xfrm>
            <a:off x="300439" y="5666793"/>
            <a:ext cx="2943840" cy="93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75000"/>
              </a:lnSpc>
            </a:pPr>
            <a:r>
              <a:rPr lang="en-US" altLang="en-US" sz="2400" dirty="0"/>
              <a:t>Skin cancer on the eyebrow of a college student </a:t>
            </a:r>
            <a:endParaRPr lang="en-US" altLang="en-US" dirty="0"/>
          </a:p>
        </p:txBody>
      </p:sp>
      <p:sp>
        <p:nvSpPr>
          <p:cNvPr id="3" name="TextBox 2">
            <a:extLst>
              <a:ext uri="{FF2B5EF4-FFF2-40B4-BE49-F238E27FC236}">
                <a16:creationId xmlns:a16="http://schemas.microsoft.com/office/drawing/2014/main" id="{7194368C-B908-813C-0967-B07878F9E3D9}"/>
              </a:ext>
            </a:extLst>
          </p:cNvPr>
          <p:cNvSpPr txBox="1"/>
          <p:nvPr/>
        </p:nvSpPr>
        <p:spPr>
          <a:xfrm>
            <a:off x="265656" y="145071"/>
            <a:ext cx="7924800" cy="2400657"/>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Why Protect Your Skin from UV Rays: Skin Cancer</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A0FB-43F3-67A9-EE39-1A21EC3FCDA9}"/>
              </a:ext>
            </a:extLst>
          </p:cNvPr>
          <p:cNvSpPr>
            <a:spLocks noGrp="1"/>
          </p:cNvSpPr>
          <p:nvPr>
            <p:ph type="title"/>
          </p:nvPr>
        </p:nvSpPr>
        <p:spPr/>
        <p:txBody>
          <a:bodyPr/>
          <a:lstStyle/>
          <a:p>
            <a:r>
              <a:rPr lang="en-US" dirty="0"/>
              <a:t>Melanoma</a:t>
            </a:r>
          </a:p>
        </p:txBody>
      </p:sp>
      <p:sp>
        <p:nvSpPr>
          <p:cNvPr id="4" name="Content Placeholder 3">
            <a:extLst>
              <a:ext uri="{FF2B5EF4-FFF2-40B4-BE49-F238E27FC236}">
                <a16:creationId xmlns:a16="http://schemas.microsoft.com/office/drawing/2014/main" id="{DC5CDAE1-E72B-B54A-EB8D-77718F4D6DEB}"/>
              </a:ext>
            </a:extLst>
          </p:cNvPr>
          <p:cNvSpPr>
            <a:spLocks noGrp="1"/>
          </p:cNvSpPr>
          <p:nvPr>
            <p:ph sz="half" idx="2"/>
          </p:nvPr>
        </p:nvSpPr>
        <p:spPr/>
        <p:txBody>
          <a:bodyPr>
            <a:normAutofit/>
          </a:bodyPr>
          <a:lstStyle/>
          <a:p>
            <a:pPr marL="0" indent="0">
              <a:buNone/>
            </a:pPr>
            <a:r>
              <a:rPr lang="en-US" sz="2000" dirty="0"/>
              <a:t>While a deadly form of skin cancer, melanoma can be cured if caught early, by having the cancerous lesion removed.</a:t>
            </a:r>
          </a:p>
          <a:p>
            <a:pPr marL="0" indent="0">
              <a:buNone/>
            </a:pPr>
            <a:endParaRPr lang="en-US" dirty="0"/>
          </a:p>
          <a:p>
            <a:endParaRPr lang="en-US" dirty="0"/>
          </a:p>
        </p:txBody>
      </p:sp>
      <p:pic>
        <p:nvPicPr>
          <p:cNvPr id="5" name="Picture 5">
            <a:extLst>
              <a:ext uri="{FF2B5EF4-FFF2-40B4-BE49-F238E27FC236}">
                <a16:creationId xmlns:a16="http://schemas.microsoft.com/office/drawing/2014/main" id="{BB4831C6-D14F-0550-AEA5-75C3FE0CFF6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28649" y="1963991"/>
            <a:ext cx="2184189" cy="788735"/>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03CC45-96F4-8083-246F-2D0F4CD54774}"/>
              </a:ext>
            </a:extLst>
          </p:cNvPr>
          <p:cNvSpPr txBox="1"/>
          <p:nvPr/>
        </p:nvSpPr>
        <p:spPr>
          <a:xfrm>
            <a:off x="2922347" y="5989657"/>
            <a:ext cx="1555539" cy="369332"/>
          </a:xfrm>
          <a:prstGeom prst="rect">
            <a:avLst/>
          </a:prstGeom>
          <a:noFill/>
        </p:spPr>
        <p:txBody>
          <a:bodyPr wrap="square">
            <a:spAutoFit/>
          </a:bodyPr>
          <a:lstStyle/>
          <a:p>
            <a:r>
              <a:rPr lang="en-US" dirty="0"/>
              <a:t>Diameter</a:t>
            </a:r>
          </a:p>
        </p:txBody>
      </p:sp>
      <p:pic>
        <p:nvPicPr>
          <p:cNvPr id="8" name="Picture 8">
            <a:extLst>
              <a:ext uri="{FF2B5EF4-FFF2-40B4-BE49-F238E27FC236}">
                <a16:creationId xmlns:a16="http://schemas.microsoft.com/office/drawing/2014/main" id="{9C31857C-B5EA-0E3A-C0C6-F953FA0FA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3" y="5779956"/>
            <a:ext cx="2184190" cy="788735"/>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D3ECA108-D3CD-B0FF-4E7F-82ECC4E0A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44" y="4499464"/>
            <a:ext cx="2236086" cy="807476"/>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A1B9AB-ED0B-B0B4-7356-1C81C58EF661}"/>
              </a:ext>
            </a:extLst>
          </p:cNvPr>
          <p:cNvPicPr>
            <a:picLocks noChangeAspect="1"/>
          </p:cNvPicPr>
          <p:nvPr/>
        </p:nvPicPr>
        <p:blipFill>
          <a:blip r:embed="rId6"/>
          <a:stretch>
            <a:fillRect/>
          </a:stretch>
        </p:blipFill>
        <p:spPr>
          <a:xfrm>
            <a:off x="598525" y="3163720"/>
            <a:ext cx="2244436" cy="837574"/>
          </a:xfrm>
          <a:prstGeom prst="rect">
            <a:avLst/>
          </a:prstGeom>
        </p:spPr>
      </p:pic>
      <p:sp>
        <p:nvSpPr>
          <p:cNvPr id="11" name="TextBox 10">
            <a:extLst>
              <a:ext uri="{FF2B5EF4-FFF2-40B4-BE49-F238E27FC236}">
                <a16:creationId xmlns:a16="http://schemas.microsoft.com/office/drawing/2014/main" id="{027080C0-9386-799A-AA61-28C50CF160AC}"/>
              </a:ext>
            </a:extLst>
          </p:cNvPr>
          <p:cNvSpPr txBox="1"/>
          <p:nvPr/>
        </p:nvSpPr>
        <p:spPr>
          <a:xfrm>
            <a:off x="2943224" y="2193667"/>
            <a:ext cx="1555539" cy="369332"/>
          </a:xfrm>
          <a:prstGeom prst="rect">
            <a:avLst/>
          </a:prstGeom>
          <a:noFill/>
        </p:spPr>
        <p:txBody>
          <a:bodyPr wrap="square">
            <a:spAutoFit/>
          </a:bodyPr>
          <a:lstStyle/>
          <a:p>
            <a:r>
              <a:rPr lang="en-US" dirty="0"/>
              <a:t>Asymmetry</a:t>
            </a:r>
          </a:p>
        </p:txBody>
      </p:sp>
      <p:sp>
        <p:nvSpPr>
          <p:cNvPr id="12" name="TextBox 11">
            <a:extLst>
              <a:ext uri="{FF2B5EF4-FFF2-40B4-BE49-F238E27FC236}">
                <a16:creationId xmlns:a16="http://schemas.microsoft.com/office/drawing/2014/main" id="{059810CB-EA78-665E-DA41-DB42C9CF983D}"/>
              </a:ext>
            </a:extLst>
          </p:cNvPr>
          <p:cNvSpPr txBox="1"/>
          <p:nvPr/>
        </p:nvSpPr>
        <p:spPr>
          <a:xfrm>
            <a:off x="2953592" y="3306831"/>
            <a:ext cx="1555539" cy="646331"/>
          </a:xfrm>
          <a:prstGeom prst="rect">
            <a:avLst/>
          </a:prstGeom>
          <a:noFill/>
        </p:spPr>
        <p:txBody>
          <a:bodyPr wrap="square">
            <a:spAutoFit/>
          </a:bodyPr>
          <a:lstStyle/>
          <a:p>
            <a:r>
              <a:rPr lang="en-US" dirty="0"/>
              <a:t>Border Irregularity</a:t>
            </a:r>
          </a:p>
        </p:txBody>
      </p:sp>
      <p:sp>
        <p:nvSpPr>
          <p:cNvPr id="13" name="TextBox 12">
            <a:extLst>
              <a:ext uri="{FF2B5EF4-FFF2-40B4-BE49-F238E27FC236}">
                <a16:creationId xmlns:a16="http://schemas.microsoft.com/office/drawing/2014/main" id="{024E7954-6EA4-D317-6544-A33051DCC45A}"/>
              </a:ext>
            </a:extLst>
          </p:cNvPr>
          <p:cNvSpPr txBox="1"/>
          <p:nvPr/>
        </p:nvSpPr>
        <p:spPr>
          <a:xfrm>
            <a:off x="2953593" y="4580036"/>
            <a:ext cx="1555539" cy="646331"/>
          </a:xfrm>
          <a:prstGeom prst="rect">
            <a:avLst/>
          </a:prstGeom>
          <a:noFill/>
        </p:spPr>
        <p:txBody>
          <a:bodyPr wrap="square">
            <a:spAutoFit/>
          </a:bodyPr>
          <a:lstStyle/>
          <a:p>
            <a:r>
              <a:rPr lang="en-US" dirty="0"/>
              <a:t>Color Variation</a:t>
            </a:r>
          </a:p>
        </p:txBody>
      </p:sp>
      <p:pic>
        <p:nvPicPr>
          <p:cNvPr id="14" name="Picture 13">
            <a:extLst>
              <a:ext uri="{FF2B5EF4-FFF2-40B4-BE49-F238E27FC236}">
                <a16:creationId xmlns:a16="http://schemas.microsoft.com/office/drawing/2014/main" id="{3E032560-231B-F669-C95E-F27A4E74EF6D}"/>
              </a:ext>
            </a:extLst>
          </p:cNvPr>
          <p:cNvPicPr>
            <a:picLocks noChangeAspect="1"/>
          </p:cNvPicPr>
          <p:nvPr/>
        </p:nvPicPr>
        <p:blipFill>
          <a:blip r:embed="rId7"/>
          <a:stretch>
            <a:fillRect/>
          </a:stretch>
        </p:blipFill>
        <p:spPr>
          <a:xfrm>
            <a:off x="4742152" y="3429000"/>
            <a:ext cx="3187599" cy="2408654"/>
          </a:xfrm>
          <a:prstGeom prst="rect">
            <a:avLst/>
          </a:prstGeom>
        </p:spPr>
      </p:pic>
      <p:sp>
        <p:nvSpPr>
          <p:cNvPr id="16" name="TextBox 15">
            <a:extLst>
              <a:ext uri="{FF2B5EF4-FFF2-40B4-BE49-F238E27FC236}">
                <a16:creationId xmlns:a16="http://schemas.microsoft.com/office/drawing/2014/main" id="{51F1ECB6-3EC0-A575-1BAA-25E5503E66B0}"/>
              </a:ext>
            </a:extLst>
          </p:cNvPr>
          <p:cNvSpPr txBox="1"/>
          <p:nvPr/>
        </p:nvSpPr>
        <p:spPr>
          <a:xfrm>
            <a:off x="628648" y="1179218"/>
            <a:ext cx="7677151" cy="646331"/>
          </a:xfrm>
          <a:prstGeom prst="rect">
            <a:avLst/>
          </a:prstGeom>
          <a:noFill/>
        </p:spPr>
        <p:txBody>
          <a:bodyPr wrap="square">
            <a:spAutoFit/>
          </a:bodyPr>
          <a:lstStyle/>
          <a:p>
            <a:r>
              <a:rPr lang="en-US" dirty="0"/>
              <a:t>Irregular moles and spots can be a dangerous form of skin cancer called melanoma. </a:t>
            </a:r>
          </a:p>
        </p:txBody>
      </p:sp>
    </p:spTree>
    <p:extLst>
      <p:ext uri="{BB962C8B-B14F-4D97-AF65-F5344CB8AC3E}">
        <p14:creationId xmlns:p14="http://schemas.microsoft.com/office/powerpoint/2010/main" val="361380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496E-5693-4EBA-6A8D-07BFA4225E96}"/>
              </a:ext>
            </a:extLst>
          </p:cNvPr>
          <p:cNvSpPr>
            <a:spLocks noGrp="1"/>
          </p:cNvSpPr>
          <p:nvPr>
            <p:ph type="title"/>
          </p:nvPr>
        </p:nvSpPr>
        <p:spPr>
          <a:xfrm>
            <a:off x="628650" y="381000"/>
            <a:ext cx="6925660" cy="1153402"/>
          </a:xfrm>
        </p:spPr>
        <p:txBody>
          <a:bodyPr>
            <a:normAutofit fontScale="90000"/>
          </a:bodyPr>
          <a:lstStyle/>
          <a:p>
            <a:r>
              <a:rPr lang="en-US" dirty="0"/>
              <a:t>What is Wrong With This Picture? </a:t>
            </a:r>
          </a:p>
        </p:txBody>
      </p:sp>
      <p:sp>
        <p:nvSpPr>
          <p:cNvPr id="3" name="Content Placeholder 2">
            <a:extLst>
              <a:ext uri="{FF2B5EF4-FFF2-40B4-BE49-F238E27FC236}">
                <a16:creationId xmlns:a16="http://schemas.microsoft.com/office/drawing/2014/main" id="{B440A47D-8374-F8D7-F0EA-BDA80C9005AF}"/>
              </a:ext>
            </a:extLst>
          </p:cNvPr>
          <p:cNvSpPr>
            <a:spLocks noGrp="1"/>
          </p:cNvSpPr>
          <p:nvPr>
            <p:ph sz="half" idx="1"/>
          </p:nvPr>
        </p:nvSpPr>
        <p:spPr>
          <a:xfrm>
            <a:off x="628650" y="1790344"/>
            <a:ext cx="3886200" cy="460375"/>
          </a:xfrm>
        </p:spPr>
        <p:txBody>
          <a:bodyPr>
            <a:normAutofit lnSpcReduction="10000"/>
          </a:bodyPr>
          <a:lstStyle/>
          <a:p>
            <a:pPr marL="0" indent="0">
              <a:buNone/>
            </a:pPr>
            <a:r>
              <a:rPr lang="en-US" dirty="0"/>
              <a:t>What is he missing?</a:t>
            </a:r>
          </a:p>
          <a:p>
            <a:endParaRPr lang="en-US" dirty="0"/>
          </a:p>
        </p:txBody>
      </p:sp>
      <p:sp>
        <p:nvSpPr>
          <p:cNvPr id="4" name="Content Placeholder 3">
            <a:extLst>
              <a:ext uri="{FF2B5EF4-FFF2-40B4-BE49-F238E27FC236}">
                <a16:creationId xmlns:a16="http://schemas.microsoft.com/office/drawing/2014/main" id="{443B0159-CD29-8141-3171-F7E3B9804839}"/>
              </a:ext>
            </a:extLst>
          </p:cNvPr>
          <p:cNvSpPr>
            <a:spLocks noGrp="1"/>
          </p:cNvSpPr>
          <p:nvPr>
            <p:ph sz="half" idx="2"/>
          </p:nvPr>
        </p:nvSpPr>
        <p:spPr>
          <a:xfrm>
            <a:off x="5029200" y="2506662"/>
            <a:ext cx="3886200" cy="4351338"/>
          </a:xfrm>
        </p:spPr>
        <p:txBody>
          <a:bodyPr>
            <a:normAutofit lnSpcReduction="10000"/>
          </a:bodyPr>
          <a:lstStyle/>
          <a:p>
            <a:r>
              <a:rPr lang="en-US" dirty="0"/>
              <a:t>Skin cancer, even when found early, can have devastating effects on your body…</a:t>
            </a:r>
          </a:p>
          <a:p>
            <a:pPr marL="0" indent="0">
              <a:buNone/>
            </a:pPr>
            <a:endParaRPr lang="en-US" dirty="0"/>
          </a:p>
          <a:p>
            <a:r>
              <a:rPr lang="en-US" dirty="0"/>
              <a:t>This man had skin cancer on his ear that had spread. </a:t>
            </a:r>
          </a:p>
        </p:txBody>
      </p:sp>
      <p:pic>
        <p:nvPicPr>
          <p:cNvPr id="6" name="Picture 2">
            <a:extLst>
              <a:ext uri="{FF2B5EF4-FFF2-40B4-BE49-F238E27FC236}">
                <a16:creationId xmlns:a16="http://schemas.microsoft.com/office/drawing/2014/main" id="{4034DE9A-C0E5-3A33-4C62-B7BEB4FD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4" y="2590800"/>
            <a:ext cx="4060346" cy="2895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0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3EA4249-AB0B-4020-20C5-9B7F6E626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03408"/>
            <a:ext cx="3296124" cy="403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a16="http://schemas.microsoft.com/office/drawing/2014/main" id="{D9807E46-D5EE-CE30-FEF5-0295DF306453}"/>
              </a:ext>
            </a:extLst>
          </p:cNvPr>
          <p:cNvSpPr>
            <a:spLocks noGrp="1"/>
          </p:cNvSpPr>
          <p:nvPr>
            <p:ph type="title"/>
          </p:nvPr>
        </p:nvSpPr>
        <p:spPr>
          <a:xfrm>
            <a:off x="609600" y="2125179"/>
            <a:ext cx="3581400" cy="4038600"/>
          </a:xfrm>
        </p:spPr>
        <p:txBody>
          <a:bodyPr>
            <a:normAutofit fontScale="90000"/>
          </a:bodyPr>
          <a:lstStyle/>
          <a:p>
            <a:r>
              <a:rPr lang="en-US" altLang="en-US" sz="3200" dirty="0">
                <a:latin typeface="Arial"/>
                <a:cs typeface="Arial"/>
              </a:rPr>
              <a:t>If you have questions about moles, or anything else related to skin, hair</a:t>
            </a:r>
            <a:r>
              <a:rPr lang="en-US" altLang="en-US" dirty="0">
                <a:latin typeface="Arial"/>
                <a:cs typeface="Arial"/>
              </a:rPr>
              <a:t>,</a:t>
            </a:r>
            <a:br>
              <a:rPr lang="en-US" altLang="en-US" sz="3200" dirty="0">
                <a:latin typeface="Arial" panose="020B0604020202020204" pitchFamily="34" charset="0"/>
                <a:cs typeface="Arial" panose="020B0604020202020204" pitchFamily="34" charset="0"/>
              </a:rPr>
            </a:br>
            <a:r>
              <a:rPr lang="en-US" altLang="en-US" sz="3200" dirty="0">
                <a:latin typeface="Arial"/>
                <a:cs typeface="Arial"/>
              </a:rPr>
              <a:t>or nails…</a:t>
            </a:r>
            <a:br>
              <a:rPr lang="en-US" altLang="en-US" sz="3200" dirty="0">
                <a:latin typeface="Arial" panose="020B0604020202020204" pitchFamily="34" charset="0"/>
                <a:cs typeface="Arial" panose="020B0604020202020204" pitchFamily="34" charset="0"/>
              </a:rPr>
            </a:br>
            <a:br>
              <a:rPr lang="en-US" altLang="en-US" sz="3200" dirty="0">
                <a:latin typeface="Arial" panose="020B0604020202020204" pitchFamily="34" charset="0"/>
                <a:cs typeface="Arial" panose="020B0604020202020204" pitchFamily="34" charset="0"/>
              </a:rPr>
            </a:br>
            <a:r>
              <a:rPr lang="en-US" altLang="en-US" sz="3200" dirty="0">
                <a:latin typeface="Arial"/>
                <a:cs typeface="Arial"/>
              </a:rPr>
              <a:t>Contact your primary care doctor or a</a:t>
            </a:r>
            <a:r>
              <a:rPr lang="en-US" altLang="en-US" dirty="0">
                <a:latin typeface="Arial"/>
                <a:cs typeface="Arial"/>
              </a:rPr>
              <a:t> </a:t>
            </a:r>
            <a:r>
              <a:rPr lang="en-US" altLang="en-US" sz="3200" dirty="0">
                <a:latin typeface="Arial"/>
                <a:cs typeface="Arial"/>
              </a:rPr>
              <a:t> dermatologist</a:t>
            </a:r>
            <a:endParaRPr lang="en-US" dirty="0">
              <a:latin typeface="Arial"/>
              <a:cs typeface="Arial"/>
            </a:endParaRPr>
          </a:p>
        </p:txBody>
      </p:sp>
      <p:sp>
        <p:nvSpPr>
          <p:cNvPr id="6" name="TextBox 5">
            <a:extLst>
              <a:ext uri="{FF2B5EF4-FFF2-40B4-BE49-F238E27FC236}">
                <a16:creationId xmlns:a16="http://schemas.microsoft.com/office/drawing/2014/main" id="{50FE943B-0464-82D4-40E9-AF358EA10692}"/>
              </a:ext>
            </a:extLst>
          </p:cNvPr>
          <p:cNvSpPr txBox="1"/>
          <p:nvPr/>
        </p:nvSpPr>
        <p:spPr>
          <a:xfrm>
            <a:off x="304799" y="229850"/>
            <a:ext cx="6705600" cy="1446550"/>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Skin Screenings and Questions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72" name="Group 1088">
            <a:extLst>
              <a:ext uri="{FF2B5EF4-FFF2-40B4-BE49-F238E27FC236}">
                <a16:creationId xmlns:a16="http://schemas.microsoft.com/office/drawing/2014/main" id="{AE45CA34-C135-5DB6-B9C9-8E6F4D348EC3}"/>
              </a:ext>
            </a:extLst>
          </p:cNvPr>
          <p:cNvGrpSpPr>
            <a:grpSpLocks/>
          </p:cNvGrpSpPr>
          <p:nvPr/>
        </p:nvGrpSpPr>
        <p:grpSpPr bwMode="auto">
          <a:xfrm>
            <a:off x="228600" y="1905000"/>
            <a:ext cx="8610600" cy="4191000"/>
            <a:chOff x="-3" y="12957"/>
            <a:chExt cx="5764" cy="726"/>
          </a:xfrm>
        </p:grpSpPr>
        <p:grpSp>
          <p:nvGrpSpPr>
            <p:cNvPr id="43070" name="Group 1086">
              <a:extLst>
                <a:ext uri="{FF2B5EF4-FFF2-40B4-BE49-F238E27FC236}">
                  <a16:creationId xmlns:a16="http://schemas.microsoft.com/office/drawing/2014/main" id="{DF541F20-67FC-182D-C0C2-E074A8EBC5EB}"/>
                </a:ext>
              </a:extLst>
            </p:cNvPr>
            <p:cNvGrpSpPr>
              <a:grpSpLocks/>
            </p:cNvGrpSpPr>
            <p:nvPr/>
          </p:nvGrpSpPr>
          <p:grpSpPr bwMode="auto">
            <a:xfrm>
              <a:off x="0" y="12960"/>
              <a:ext cx="5758" cy="720"/>
              <a:chOff x="0" y="12960"/>
              <a:chExt cx="5758" cy="720"/>
            </a:xfrm>
          </p:grpSpPr>
          <p:grpSp>
            <p:nvGrpSpPr>
              <p:cNvPr id="43031" name="Group 1047">
                <a:extLst>
                  <a:ext uri="{FF2B5EF4-FFF2-40B4-BE49-F238E27FC236}">
                    <a16:creationId xmlns:a16="http://schemas.microsoft.com/office/drawing/2014/main" id="{A9FDEEB7-83E2-50F6-A1CB-FEDF34CB6D0A}"/>
                  </a:ext>
                </a:extLst>
              </p:cNvPr>
              <p:cNvGrpSpPr>
                <a:grpSpLocks/>
              </p:cNvGrpSpPr>
              <p:nvPr/>
            </p:nvGrpSpPr>
            <p:grpSpPr bwMode="auto">
              <a:xfrm>
                <a:off x="0" y="12960"/>
                <a:ext cx="648" cy="144"/>
                <a:chOff x="0" y="12960"/>
                <a:chExt cx="648" cy="144"/>
              </a:xfrm>
            </p:grpSpPr>
            <p:sp>
              <p:nvSpPr>
                <p:cNvPr id="43010" name="Rectangle 1026">
                  <a:extLst>
                    <a:ext uri="{FF2B5EF4-FFF2-40B4-BE49-F238E27FC236}">
                      <a16:creationId xmlns:a16="http://schemas.microsoft.com/office/drawing/2014/main" id="{49CE11EB-C552-6FC7-C31B-6ABC7E14D5F3}"/>
                    </a:ext>
                  </a:extLst>
                </p:cNvPr>
                <p:cNvSpPr>
                  <a:spLocks noChangeArrowheads="1"/>
                </p:cNvSpPr>
                <p:nvPr/>
              </p:nvSpPr>
              <p:spPr bwMode="auto">
                <a:xfrm>
                  <a:off x="0" y="12960"/>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dirty="0">
                      <a:solidFill>
                        <a:srgbClr val="666666"/>
                      </a:solidFill>
                      <a:latin typeface="Geneva"/>
                    </a:rPr>
                    <a:t>Skin Type</a:t>
                  </a:r>
                  <a:endParaRPr lang="en-US" altLang="en-US" sz="1800" dirty="0">
                    <a:latin typeface="Times" panose="02020603050405020304" pitchFamily="18" charset="0"/>
                  </a:endParaRPr>
                </a:p>
              </p:txBody>
            </p:sp>
            <p:sp>
              <p:nvSpPr>
                <p:cNvPr id="43030" name="Rectangle 1046">
                  <a:extLst>
                    <a:ext uri="{FF2B5EF4-FFF2-40B4-BE49-F238E27FC236}">
                      <a16:creationId xmlns:a16="http://schemas.microsoft.com/office/drawing/2014/main" id="{928D3775-2F09-D441-045C-01DA8195E7BC}"/>
                    </a:ext>
                  </a:extLst>
                </p:cNvPr>
                <p:cNvSpPr>
                  <a:spLocks noChangeArrowheads="1"/>
                </p:cNvSpPr>
                <p:nvPr/>
              </p:nvSpPr>
              <p:spPr bwMode="auto">
                <a:xfrm>
                  <a:off x="0" y="12960"/>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3" name="Group 1049">
                <a:extLst>
                  <a:ext uri="{FF2B5EF4-FFF2-40B4-BE49-F238E27FC236}">
                    <a16:creationId xmlns:a16="http://schemas.microsoft.com/office/drawing/2014/main" id="{C460B977-90F3-36F3-715A-EC5C55F80D30}"/>
                  </a:ext>
                </a:extLst>
              </p:cNvPr>
              <p:cNvGrpSpPr>
                <a:grpSpLocks/>
              </p:cNvGrpSpPr>
              <p:nvPr/>
            </p:nvGrpSpPr>
            <p:grpSpPr bwMode="auto">
              <a:xfrm>
                <a:off x="648" y="12960"/>
                <a:ext cx="1276" cy="144"/>
                <a:chOff x="648" y="12960"/>
                <a:chExt cx="1276" cy="144"/>
              </a:xfrm>
            </p:grpSpPr>
            <p:sp>
              <p:nvSpPr>
                <p:cNvPr id="43011" name="Rectangle 1027">
                  <a:extLst>
                    <a:ext uri="{FF2B5EF4-FFF2-40B4-BE49-F238E27FC236}">
                      <a16:creationId xmlns:a16="http://schemas.microsoft.com/office/drawing/2014/main" id="{8B1F1DF9-C314-B71A-A2B9-19322A8C63D1}"/>
                    </a:ext>
                  </a:extLst>
                </p:cNvPr>
                <p:cNvSpPr>
                  <a:spLocks noChangeArrowheads="1"/>
                </p:cNvSpPr>
                <p:nvPr/>
              </p:nvSpPr>
              <p:spPr bwMode="auto">
                <a:xfrm>
                  <a:off x="648" y="12960"/>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Sunburn Tendency</a:t>
                  </a:r>
                  <a:endParaRPr lang="en-US" altLang="en-US" sz="1800">
                    <a:latin typeface="Times" panose="02020603050405020304" pitchFamily="18" charset="0"/>
                  </a:endParaRPr>
                </a:p>
              </p:txBody>
            </p:sp>
            <p:sp>
              <p:nvSpPr>
                <p:cNvPr id="43032" name="Rectangle 1048">
                  <a:extLst>
                    <a:ext uri="{FF2B5EF4-FFF2-40B4-BE49-F238E27FC236}">
                      <a16:creationId xmlns:a16="http://schemas.microsoft.com/office/drawing/2014/main" id="{16BBC4BA-B502-C40C-E00F-A8CF05B425E7}"/>
                    </a:ext>
                  </a:extLst>
                </p:cNvPr>
                <p:cNvSpPr>
                  <a:spLocks noChangeArrowheads="1"/>
                </p:cNvSpPr>
                <p:nvPr/>
              </p:nvSpPr>
              <p:spPr bwMode="auto">
                <a:xfrm>
                  <a:off x="648" y="12960"/>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5" name="Group 1051">
                <a:extLst>
                  <a:ext uri="{FF2B5EF4-FFF2-40B4-BE49-F238E27FC236}">
                    <a16:creationId xmlns:a16="http://schemas.microsoft.com/office/drawing/2014/main" id="{D04B7E47-4012-F126-D1B5-E2625B761E0A}"/>
                  </a:ext>
                </a:extLst>
              </p:cNvPr>
              <p:cNvGrpSpPr>
                <a:grpSpLocks/>
              </p:cNvGrpSpPr>
              <p:nvPr/>
            </p:nvGrpSpPr>
            <p:grpSpPr bwMode="auto">
              <a:xfrm>
                <a:off x="1924" y="12960"/>
                <a:ext cx="1182" cy="144"/>
                <a:chOff x="1924" y="12960"/>
                <a:chExt cx="1182" cy="144"/>
              </a:xfrm>
            </p:grpSpPr>
            <p:sp>
              <p:nvSpPr>
                <p:cNvPr id="43012" name="Rectangle 1028">
                  <a:extLst>
                    <a:ext uri="{FF2B5EF4-FFF2-40B4-BE49-F238E27FC236}">
                      <a16:creationId xmlns:a16="http://schemas.microsoft.com/office/drawing/2014/main" id="{7B1DEBEE-A573-A548-C635-75F424ECF7E8}"/>
                    </a:ext>
                  </a:extLst>
                </p:cNvPr>
                <p:cNvSpPr>
                  <a:spLocks noChangeArrowheads="1"/>
                </p:cNvSpPr>
                <p:nvPr/>
              </p:nvSpPr>
              <p:spPr bwMode="auto">
                <a:xfrm>
                  <a:off x="1924" y="12960"/>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dirty="0">
                      <a:solidFill>
                        <a:srgbClr val="666666"/>
                      </a:solidFill>
                      <a:latin typeface="Geneva"/>
                    </a:rPr>
                    <a:t>Tan Tendency</a:t>
                  </a:r>
                  <a:endParaRPr lang="en-US" altLang="en-US" sz="1800" dirty="0">
                    <a:latin typeface="Times" panose="02020603050405020304" pitchFamily="18" charset="0"/>
                  </a:endParaRPr>
                </a:p>
              </p:txBody>
            </p:sp>
            <p:sp>
              <p:nvSpPr>
                <p:cNvPr id="43034" name="Rectangle 1050">
                  <a:extLst>
                    <a:ext uri="{FF2B5EF4-FFF2-40B4-BE49-F238E27FC236}">
                      <a16:creationId xmlns:a16="http://schemas.microsoft.com/office/drawing/2014/main" id="{8B888CDE-3E23-EA50-B939-B1CF0C180162}"/>
                    </a:ext>
                  </a:extLst>
                </p:cNvPr>
                <p:cNvSpPr>
                  <a:spLocks noChangeArrowheads="1"/>
                </p:cNvSpPr>
                <p:nvPr/>
              </p:nvSpPr>
              <p:spPr bwMode="auto">
                <a:xfrm>
                  <a:off x="1924" y="12960"/>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7" name="Group 1053">
                <a:extLst>
                  <a:ext uri="{FF2B5EF4-FFF2-40B4-BE49-F238E27FC236}">
                    <a16:creationId xmlns:a16="http://schemas.microsoft.com/office/drawing/2014/main" id="{8271AED5-0B48-3DEB-9D10-E322C204C421}"/>
                  </a:ext>
                </a:extLst>
              </p:cNvPr>
              <p:cNvGrpSpPr>
                <a:grpSpLocks/>
              </p:cNvGrpSpPr>
              <p:nvPr/>
            </p:nvGrpSpPr>
            <p:grpSpPr bwMode="auto">
              <a:xfrm>
                <a:off x="3106" y="12960"/>
                <a:ext cx="2652" cy="144"/>
                <a:chOff x="3106" y="12960"/>
                <a:chExt cx="2652" cy="144"/>
              </a:xfrm>
            </p:grpSpPr>
            <p:sp>
              <p:nvSpPr>
                <p:cNvPr id="43013" name="Rectangle 1029">
                  <a:extLst>
                    <a:ext uri="{FF2B5EF4-FFF2-40B4-BE49-F238E27FC236}">
                      <a16:creationId xmlns:a16="http://schemas.microsoft.com/office/drawing/2014/main" id="{4FBA5788-71DF-1C3B-3499-42FC94B75C6A}"/>
                    </a:ext>
                  </a:extLst>
                </p:cNvPr>
                <p:cNvSpPr>
                  <a:spLocks noChangeArrowheads="1"/>
                </p:cNvSpPr>
                <p:nvPr/>
              </p:nvSpPr>
              <p:spPr bwMode="auto">
                <a:xfrm>
                  <a:off x="3106" y="12960"/>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Skin, Hair, and Eye Color</a:t>
                  </a:r>
                  <a:endParaRPr lang="en-US" altLang="en-US" sz="1800">
                    <a:latin typeface="Times" panose="02020603050405020304" pitchFamily="18" charset="0"/>
                  </a:endParaRPr>
                </a:p>
              </p:txBody>
            </p:sp>
            <p:sp>
              <p:nvSpPr>
                <p:cNvPr id="43036" name="Rectangle 1052">
                  <a:extLst>
                    <a:ext uri="{FF2B5EF4-FFF2-40B4-BE49-F238E27FC236}">
                      <a16:creationId xmlns:a16="http://schemas.microsoft.com/office/drawing/2014/main" id="{CCAF1792-15DA-F478-44F5-929BED9E2742}"/>
                    </a:ext>
                  </a:extLst>
                </p:cNvPr>
                <p:cNvSpPr>
                  <a:spLocks noChangeArrowheads="1"/>
                </p:cNvSpPr>
                <p:nvPr/>
              </p:nvSpPr>
              <p:spPr bwMode="auto">
                <a:xfrm>
                  <a:off x="3106" y="12960"/>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39" name="Group 1055">
                <a:extLst>
                  <a:ext uri="{FF2B5EF4-FFF2-40B4-BE49-F238E27FC236}">
                    <a16:creationId xmlns:a16="http://schemas.microsoft.com/office/drawing/2014/main" id="{F2735BFA-20F1-AFEC-676F-0BA4989AE3E4}"/>
                  </a:ext>
                </a:extLst>
              </p:cNvPr>
              <p:cNvGrpSpPr>
                <a:grpSpLocks/>
              </p:cNvGrpSpPr>
              <p:nvPr/>
            </p:nvGrpSpPr>
            <p:grpSpPr bwMode="auto">
              <a:xfrm>
                <a:off x="0" y="13104"/>
                <a:ext cx="648" cy="144"/>
                <a:chOff x="0" y="13104"/>
                <a:chExt cx="648" cy="144"/>
              </a:xfrm>
            </p:grpSpPr>
            <p:sp>
              <p:nvSpPr>
                <p:cNvPr id="43014" name="Rectangle 1030">
                  <a:extLst>
                    <a:ext uri="{FF2B5EF4-FFF2-40B4-BE49-F238E27FC236}">
                      <a16:creationId xmlns:a16="http://schemas.microsoft.com/office/drawing/2014/main" id="{497A4148-06E1-C1BB-D93B-F8127C93160A}"/>
                    </a:ext>
                  </a:extLst>
                </p:cNvPr>
                <p:cNvSpPr>
                  <a:spLocks noChangeArrowheads="1"/>
                </p:cNvSpPr>
                <p:nvPr/>
              </p:nvSpPr>
              <p:spPr bwMode="auto">
                <a:xfrm>
                  <a:off x="0" y="13104"/>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a:t>
                  </a:r>
                  <a:endParaRPr lang="en-US" altLang="en-US" sz="1800">
                    <a:latin typeface="Times" panose="02020603050405020304" pitchFamily="18" charset="0"/>
                  </a:endParaRPr>
                </a:p>
              </p:txBody>
            </p:sp>
            <p:sp>
              <p:nvSpPr>
                <p:cNvPr id="43038" name="Rectangle 1054">
                  <a:extLst>
                    <a:ext uri="{FF2B5EF4-FFF2-40B4-BE49-F238E27FC236}">
                      <a16:creationId xmlns:a16="http://schemas.microsoft.com/office/drawing/2014/main" id="{0A104598-8603-8803-A85C-1782B8D193D0}"/>
                    </a:ext>
                  </a:extLst>
                </p:cNvPr>
                <p:cNvSpPr>
                  <a:spLocks noChangeArrowheads="1"/>
                </p:cNvSpPr>
                <p:nvPr/>
              </p:nvSpPr>
              <p:spPr bwMode="auto">
                <a:xfrm>
                  <a:off x="0" y="13104"/>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1" name="Group 1057">
                <a:extLst>
                  <a:ext uri="{FF2B5EF4-FFF2-40B4-BE49-F238E27FC236}">
                    <a16:creationId xmlns:a16="http://schemas.microsoft.com/office/drawing/2014/main" id="{74D60D3A-2962-E40F-24F5-9B5A257ACD7F}"/>
                  </a:ext>
                </a:extLst>
              </p:cNvPr>
              <p:cNvGrpSpPr>
                <a:grpSpLocks/>
              </p:cNvGrpSpPr>
              <p:nvPr/>
            </p:nvGrpSpPr>
            <p:grpSpPr bwMode="auto">
              <a:xfrm>
                <a:off x="648" y="13104"/>
                <a:ext cx="1276" cy="144"/>
                <a:chOff x="648" y="13104"/>
                <a:chExt cx="1276" cy="144"/>
              </a:xfrm>
            </p:grpSpPr>
            <p:sp>
              <p:nvSpPr>
                <p:cNvPr id="43015" name="Rectangle 1031">
                  <a:extLst>
                    <a:ext uri="{FF2B5EF4-FFF2-40B4-BE49-F238E27FC236}">
                      <a16:creationId xmlns:a16="http://schemas.microsoft.com/office/drawing/2014/main" id="{1718581F-EA62-90C4-C15E-C08120A3CE47}"/>
                    </a:ext>
                  </a:extLst>
                </p:cNvPr>
                <p:cNvSpPr>
                  <a:spLocks noChangeArrowheads="1"/>
                </p:cNvSpPr>
                <p:nvPr/>
              </p:nvSpPr>
              <p:spPr bwMode="auto">
                <a:xfrm>
                  <a:off x="648" y="13104"/>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always get a sunburn.</a:t>
                  </a:r>
                  <a:endParaRPr lang="en-US" altLang="en-US" sz="1800">
                    <a:latin typeface="Times" panose="02020603050405020304" pitchFamily="18" charset="0"/>
                  </a:endParaRPr>
                </a:p>
              </p:txBody>
            </p:sp>
            <p:sp>
              <p:nvSpPr>
                <p:cNvPr id="43040" name="Rectangle 1056">
                  <a:extLst>
                    <a:ext uri="{FF2B5EF4-FFF2-40B4-BE49-F238E27FC236}">
                      <a16:creationId xmlns:a16="http://schemas.microsoft.com/office/drawing/2014/main" id="{B42B2163-084A-006A-9C0B-5E80213FA9F0}"/>
                    </a:ext>
                  </a:extLst>
                </p:cNvPr>
                <p:cNvSpPr>
                  <a:spLocks noChangeArrowheads="1"/>
                </p:cNvSpPr>
                <p:nvPr/>
              </p:nvSpPr>
              <p:spPr bwMode="auto">
                <a:xfrm>
                  <a:off x="648" y="13104"/>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3" name="Group 1059">
                <a:extLst>
                  <a:ext uri="{FF2B5EF4-FFF2-40B4-BE49-F238E27FC236}">
                    <a16:creationId xmlns:a16="http://schemas.microsoft.com/office/drawing/2014/main" id="{40F855FD-E9F1-F635-0FAA-F8D9C8A11483}"/>
                  </a:ext>
                </a:extLst>
              </p:cNvPr>
              <p:cNvGrpSpPr>
                <a:grpSpLocks/>
              </p:cNvGrpSpPr>
              <p:nvPr/>
            </p:nvGrpSpPr>
            <p:grpSpPr bwMode="auto">
              <a:xfrm>
                <a:off x="1924" y="13104"/>
                <a:ext cx="1182" cy="144"/>
                <a:chOff x="1924" y="13104"/>
                <a:chExt cx="1182" cy="144"/>
              </a:xfrm>
            </p:grpSpPr>
            <p:sp>
              <p:nvSpPr>
                <p:cNvPr id="43016" name="Rectangle 1032">
                  <a:extLst>
                    <a:ext uri="{FF2B5EF4-FFF2-40B4-BE49-F238E27FC236}">
                      <a16:creationId xmlns:a16="http://schemas.microsoft.com/office/drawing/2014/main" id="{180B8478-6ACA-37CB-1817-633E550E2568}"/>
                    </a:ext>
                  </a:extLst>
                </p:cNvPr>
                <p:cNvSpPr>
                  <a:spLocks noChangeArrowheads="1"/>
                </p:cNvSpPr>
                <p:nvPr/>
              </p:nvSpPr>
              <p:spPr bwMode="auto">
                <a:xfrm>
                  <a:off x="1924" y="13104"/>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never get a tan.</a:t>
                  </a:r>
                  <a:endParaRPr lang="en-US" altLang="en-US" sz="1800">
                    <a:latin typeface="Times" panose="02020603050405020304" pitchFamily="18" charset="0"/>
                  </a:endParaRPr>
                </a:p>
              </p:txBody>
            </p:sp>
            <p:sp>
              <p:nvSpPr>
                <p:cNvPr id="43042" name="Rectangle 1058">
                  <a:extLst>
                    <a:ext uri="{FF2B5EF4-FFF2-40B4-BE49-F238E27FC236}">
                      <a16:creationId xmlns:a16="http://schemas.microsoft.com/office/drawing/2014/main" id="{5A2BCF82-5EA1-6D5F-740F-68C8B94B4131}"/>
                    </a:ext>
                  </a:extLst>
                </p:cNvPr>
                <p:cNvSpPr>
                  <a:spLocks noChangeArrowheads="1"/>
                </p:cNvSpPr>
                <p:nvPr/>
              </p:nvSpPr>
              <p:spPr bwMode="auto">
                <a:xfrm>
                  <a:off x="1924" y="13104"/>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5" name="Group 1061">
                <a:extLst>
                  <a:ext uri="{FF2B5EF4-FFF2-40B4-BE49-F238E27FC236}">
                    <a16:creationId xmlns:a16="http://schemas.microsoft.com/office/drawing/2014/main" id="{BEA2498D-0618-996F-A2A7-A59DBA0D07A0}"/>
                  </a:ext>
                </a:extLst>
              </p:cNvPr>
              <p:cNvGrpSpPr>
                <a:grpSpLocks/>
              </p:cNvGrpSpPr>
              <p:nvPr/>
            </p:nvGrpSpPr>
            <p:grpSpPr bwMode="auto">
              <a:xfrm>
                <a:off x="3106" y="13104"/>
                <a:ext cx="2652" cy="144"/>
                <a:chOff x="3106" y="13104"/>
                <a:chExt cx="2652" cy="144"/>
              </a:xfrm>
            </p:grpSpPr>
            <p:sp>
              <p:nvSpPr>
                <p:cNvPr id="43017" name="Rectangle 1033">
                  <a:extLst>
                    <a:ext uri="{FF2B5EF4-FFF2-40B4-BE49-F238E27FC236}">
                      <a16:creationId xmlns:a16="http://schemas.microsoft.com/office/drawing/2014/main" id="{89186BA9-E32E-EC74-AD4D-B943EF2801BF}"/>
                    </a:ext>
                  </a:extLst>
                </p:cNvPr>
                <p:cNvSpPr>
                  <a:spLocks noChangeArrowheads="1"/>
                </p:cNvSpPr>
                <p:nvPr/>
              </p:nvSpPr>
              <p:spPr bwMode="auto">
                <a:xfrm>
                  <a:off x="3106" y="13104"/>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white skin, freckles, blond or red hair, blue or green eyes</a:t>
                  </a:r>
                  <a:endParaRPr lang="en-US" altLang="en-US" sz="1800" dirty="0">
                    <a:latin typeface="Times" panose="02020603050405020304" pitchFamily="18" charset="0"/>
                  </a:endParaRPr>
                </a:p>
              </p:txBody>
            </p:sp>
            <p:sp>
              <p:nvSpPr>
                <p:cNvPr id="43044" name="Rectangle 1060">
                  <a:extLst>
                    <a:ext uri="{FF2B5EF4-FFF2-40B4-BE49-F238E27FC236}">
                      <a16:creationId xmlns:a16="http://schemas.microsoft.com/office/drawing/2014/main" id="{7CF5BE14-E905-F3C5-3149-1E9024754B51}"/>
                    </a:ext>
                  </a:extLst>
                </p:cNvPr>
                <p:cNvSpPr>
                  <a:spLocks noChangeArrowheads="1"/>
                </p:cNvSpPr>
                <p:nvPr/>
              </p:nvSpPr>
              <p:spPr bwMode="auto">
                <a:xfrm>
                  <a:off x="3106" y="13104"/>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7" name="Group 1063">
                <a:extLst>
                  <a:ext uri="{FF2B5EF4-FFF2-40B4-BE49-F238E27FC236}">
                    <a16:creationId xmlns:a16="http://schemas.microsoft.com/office/drawing/2014/main" id="{B4DE8461-7B61-EE72-B243-979A1F71C42D}"/>
                  </a:ext>
                </a:extLst>
              </p:cNvPr>
              <p:cNvGrpSpPr>
                <a:grpSpLocks/>
              </p:cNvGrpSpPr>
              <p:nvPr/>
            </p:nvGrpSpPr>
            <p:grpSpPr bwMode="auto">
              <a:xfrm>
                <a:off x="0" y="13248"/>
                <a:ext cx="648" cy="144"/>
                <a:chOff x="0" y="13248"/>
                <a:chExt cx="648" cy="144"/>
              </a:xfrm>
            </p:grpSpPr>
            <p:sp>
              <p:nvSpPr>
                <p:cNvPr id="43018" name="Rectangle 1034">
                  <a:extLst>
                    <a:ext uri="{FF2B5EF4-FFF2-40B4-BE49-F238E27FC236}">
                      <a16:creationId xmlns:a16="http://schemas.microsoft.com/office/drawing/2014/main" id="{2855875F-58DE-4B46-6375-F24FDA84C66A}"/>
                    </a:ext>
                  </a:extLst>
                </p:cNvPr>
                <p:cNvSpPr>
                  <a:spLocks noChangeArrowheads="1"/>
                </p:cNvSpPr>
                <p:nvPr/>
              </p:nvSpPr>
              <p:spPr bwMode="auto">
                <a:xfrm>
                  <a:off x="0" y="13248"/>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II</a:t>
                  </a:r>
                  <a:endParaRPr lang="en-US" altLang="en-US" sz="1800">
                    <a:latin typeface="Times" panose="02020603050405020304" pitchFamily="18" charset="0"/>
                  </a:endParaRPr>
                </a:p>
              </p:txBody>
            </p:sp>
            <p:sp>
              <p:nvSpPr>
                <p:cNvPr id="43046" name="Rectangle 1062">
                  <a:extLst>
                    <a:ext uri="{FF2B5EF4-FFF2-40B4-BE49-F238E27FC236}">
                      <a16:creationId xmlns:a16="http://schemas.microsoft.com/office/drawing/2014/main" id="{F7325A66-2EF3-C9F7-9F55-3333C2F43884}"/>
                    </a:ext>
                  </a:extLst>
                </p:cNvPr>
                <p:cNvSpPr>
                  <a:spLocks noChangeArrowheads="1"/>
                </p:cNvSpPr>
                <p:nvPr/>
              </p:nvSpPr>
              <p:spPr bwMode="auto">
                <a:xfrm>
                  <a:off x="0" y="13248"/>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49" name="Group 1065">
                <a:extLst>
                  <a:ext uri="{FF2B5EF4-FFF2-40B4-BE49-F238E27FC236}">
                    <a16:creationId xmlns:a16="http://schemas.microsoft.com/office/drawing/2014/main" id="{28BF0F88-8FF9-4328-EAB8-8794AC1CB689}"/>
                  </a:ext>
                </a:extLst>
              </p:cNvPr>
              <p:cNvGrpSpPr>
                <a:grpSpLocks/>
              </p:cNvGrpSpPr>
              <p:nvPr/>
            </p:nvGrpSpPr>
            <p:grpSpPr bwMode="auto">
              <a:xfrm>
                <a:off x="648" y="13248"/>
                <a:ext cx="1276" cy="144"/>
                <a:chOff x="648" y="13248"/>
                <a:chExt cx="1276" cy="144"/>
              </a:xfrm>
            </p:grpSpPr>
            <p:sp>
              <p:nvSpPr>
                <p:cNvPr id="43019" name="Rectangle 1035">
                  <a:extLst>
                    <a:ext uri="{FF2B5EF4-FFF2-40B4-BE49-F238E27FC236}">
                      <a16:creationId xmlns:a16="http://schemas.microsoft.com/office/drawing/2014/main" id="{3980788A-CE9D-8321-E3B6-84C9054DEBEB}"/>
                    </a:ext>
                  </a:extLst>
                </p:cNvPr>
                <p:cNvSpPr>
                  <a:spLocks noChangeArrowheads="1"/>
                </p:cNvSpPr>
                <p:nvPr/>
              </p:nvSpPr>
              <p:spPr bwMode="auto">
                <a:xfrm>
                  <a:off x="648" y="13248"/>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usually get a sunburn.</a:t>
                  </a:r>
                  <a:endParaRPr lang="en-US" altLang="en-US" sz="1800">
                    <a:latin typeface="Times" panose="02020603050405020304" pitchFamily="18" charset="0"/>
                  </a:endParaRPr>
                </a:p>
              </p:txBody>
            </p:sp>
            <p:sp>
              <p:nvSpPr>
                <p:cNvPr id="43048" name="Rectangle 1064">
                  <a:extLst>
                    <a:ext uri="{FF2B5EF4-FFF2-40B4-BE49-F238E27FC236}">
                      <a16:creationId xmlns:a16="http://schemas.microsoft.com/office/drawing/2014/main" id="{5355BA87-34D8-F15F-F3A7-10ABC02BD494}"/>
                    </a:ext>
                  </a:extLst>
                </p:cNvPr>
                <p:cNvSpPr>
                  <a:spLocks noChangeArrowheads="1"/>
                </p:cNvSpPr>
                <p:nvPr/>
              </p:nvSpPr>
              <p:spPr bwMode="auto">
                <a:xfrm>
                  <a:off x="648" y="13248"/>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1" name="Group 1067">
                <a:extLst>
                  <a:ext uri="{FF2B5EF4-FFF2-40B4-BE49-F238E27FC236}">
                    <a16:creationId xmlns:a16="http://schemas.microsoft.com/office/drawing/2014/main" id="{A85D7D0E-8856-3090-E811-079E67A65171}"/>
                  </a:ext>
                </a:extLst>
              </p:cNvPr>
              <p:cNvGrpSpPr>
                <a:grpSpLocks/>
              </p:cNvGrpSpPr>
              <p:nvPr/>
            </p:nvGrpSpPr>
            <p:grpSpPr bwMode="auto">
              <a:xfrm>
                <a:off x="1924" y="13248"/>
                <a:ext cx="1182" cy="144"/>
                <a:chOff x="1924" y="13248"/>
                <a:chExt cx="1182" cy="144"/>
              </a:xfrm>
            </p:grpSpPr>
            <p:sp>
              <p:nvSpPr>
                <p:cNvPr id="43020" name="Rectangle 1036">
                  <a:extLst>
                    <a:ext uri="{FF2B5EF4-FFF2-40B4-BE49-F238E27FC236}">
                      <a16:creationId xmlns:a16="http://schemas.microsoft.com/office/drawing/2014/main" id="{6AEDB3B6-7123-DD47-A122-DE6B32519DC9}"/>
                    </a:ext>
                  </a:extLst>
                </p:cNvPr>
                <p:cNvSpPr>
                  <a:spLocks noChangeArrowheads="1"/>
                </p:cNvSpPr>
                <p:nvPr/>
              </p:nvSpPr>
              <p:spPr bwMode="auto">
                <a:xfrm>
                  <a:off x="1924" y="13248"/>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sometimes get a tan.</a:t>
                  </a:r>
                  <a:endParaRPr lang="en-US" altLang="en-US" sz="1800">
                    <a:latin typeface="Times" panose="02020603050405020304" pitchFamily="18" charset="0"/>
                  </a:endParaRPr>
                </a:p>
              </p:txBody>
            </p:sp>
            <p:sp>
              <p:nvSpPr>
                <p:cNvPr id="43050" name="Rectangle 1066">
                  <a:extLst>
                    <a:ext uri="{FF2B5EF4-FFF2-40B4-BE49-F238E27FC236}">
                      <a16:creationId xmlns:a16="http://schemas.microsoft.com/office/drawing/2014/main" id="{57E2EC69-D72B-7C0A-E1E5-52B13F99314A}"/>
                    </a:ext>
                  </a:extLst>
                </p:cNvPr>
                <p:cNvSpPr>
                  <a:spLocks noChangeArrowheads="1"/>
                </p:cNvSpPr>
                <p:nvPr/>
              </p:nvSpPr>
              <p:spPr bwMode="auto">
                <a:xfrm>
                  <a:off x="1924" y="13248"/>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3" name="Group 1069">
                <a:extLst>
                  <a:ext uri="{FF2B5EF4-FFF2-40B4-BE49-F238E27FC236}">
                    <a16:creationId xmlns:a16="http://schemas.microsoft.com/office/drawing/2014/main" id="{A47FEF4A-5F73-962A-E49B-2DCEB2BB7EA9}"/>
                  </a:ext>
                </a:extLst>
              </p:cNvPr>
              <p:cNvGrpSpPr>
                <a:grpSpLocks/>
              </p:cNvGrpSpPr>
              <p:nvPr/>
            </p:nvGrpSpPr>
            <p:grpSpPr bwMode="auto">
              <a:xfrm>
                <a:off x="3106" y="13248"/>
                <a:ext cx="2652" cy="144"/>
                <a:chOff x="3106" y="13248"/>
                <a:chExt cx="2652" cy="144"/>
              </a:xfrm>
            </p:grpSpPr>
            <p:sp>
              <p:nvSpPr>
                <p:cNvPr id="43021" name="Rectangle 1037">
                  <a:extLst>
                    <a:ext uri="{FF2B5EF4-FFF2-40B4-BE49-F238E27FC236}">
                      <a16:creationId xmlns:a16="http://schemas.microsoft.com/office/drawing/2014/main" id="{7FD925B6-34A8-C722-6FA6-2C6568529021}"/>
                    </a:ext>
                  </a:extLst>
                </p:cNvPr>
                <p:cNvSpPr>
                  <a:spLocks noChangeArrowheads="1"/>
                </p:cNvSpPr>
                <p:nvPr/>
              </p:nvSpPr>
              <p:spPr bwMode="auto">
                <a:xfrm>
                  <a:off x="3106" y="13248"/>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white skin, blond hair, blue or green eyes</a:t>
                  </a:r>
                  <a:endParaRPr lang="en-US" altLang="en-US" sz="1800" dirty="0">
                    <a:latin typeface="Times" panose="02020603050405020304" pitchFamily="18" charset="0"/>
                  </a:endParaRPr>
                </a:p>
              </p:txBody>
            </p:sp>
            <p:sp>
              <p:nvSpPr>
                <p:cNvPr id="43052" name="Rectangle 1068">
                  <a:extLst>
                    <a:ext uri="{FF2B5EF4-FFF2-40B4-BE49-F238E27FC236}">
                      <a16:creationId xmlns:a16="http://schemas.microsoft.com/office/drawing/2014/main" id="{A9DAD559-BFB4-D1F2-8C93-CF0E8ABF561B}"/>
                    </a:ext>
                  </a:extLst>
                </p:cNvPr>
                <p:cNvSpPr>
                  <a:spLocks noChangeArrowheads="1"/>
                </p:cNvSpPr>
                <p:nvPr/>
              </p:nvSpPr>
              <p:spPr bwMode="auto">
                <a:xfrm>
                  <a:off x="3106" y="13248"/>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5" name="Group 1071">
                <a:extLst>
                  <a:ext uri="{FF2B5EF4-FFF2-40B4-BE49-F238E27FC236}">
                    <a16:creationId xmlns:a16="http://schemas.microsoft.com/office/drawing/2014/main" id="{52B38DAF-0600-DA3C-F4AE-5687CE12C7C5}"/>
                  </a:ext>
                </a:extLst>
              </p:cNvPr>
              <p:cNvGrpSpPr>
                <a:grpSpLocks/>
              </p:cNvGrpSpPr>
              <p:nvPr/>
            </p:nvGrpSpPr>
            <p:grpSpPr bwMode="auto">
              <a:xfrm>
                <a:off x="0" y="13392"/>
                <a:ext cx="648" cy="144"/>
                <a:chOff x="0" y="13392"/>
                <a:chExt cx="648" cy="144"/>
              </a:xfrm>
            </p:grpSpPr>
            <p:sp>
              <p:nvSpPr>
                <p:cNvPr id="43022" name="Rectangle 1038">
                  <a:extLst>
                    <a:ext uri="{FF2B5EF4-FFF2-40B4-BE49-F238E27FC236}">
                      <a16:creationId xmlns:a16="http://schemas.microsoft.com/office/drawing/2014/main" id="{5BBA3BBC-6E92-0CB0-B353-1AB75425FD26}"/>
                    </a:ext>
                  </a:extLst>
                </p:cNvPr>
                <p:cNvSpPr>
                  <a:spLocks noChangeArrowheads="1"/>
                </p:cNvSpPr>
                <p:nvPr/>
              </p:nvSpPr>
              <p:spPr bwMode="auto">
                <a:xfrm>
                  <a:off x="0" y="13392"/>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III</a:t>
                  </a:r>
                  <a:endParaRPr lang="en-US" altLang="en-US" sz="1800">
                    <a:latin typeface="Times" panose="02020603050405020304" pitchFamily="18" charset="0"/>
                  </a:endParaRPr>
                </a:p>
              </p:txBody>
            </p:sp>
            <p:sp>
              <p:nvSpPr>
                <p:cNvPr id="43054" name="Rectangle 1070">
                  <a:extLst>
                    <a:ext uri="{FF2B5EF4-FFF2-40B4-BE49-F238E27FC236}">
                      <a16:creationId xmlns:a16="http://schemas.microsoft.com/office/drawing/2014/main" id="{4CFD2458-C411-915D-6ABB-C0AE05A4851C}"/>
                    </a:ext>
                  </a:extLst>
                </p:cNvPr>
                <p:cNvSpPr>
                  <a:spLocks noChangeArrowheads="1"/>
                </p:cNvSpPr>
                <p:nvPr/>
              </p:nvSpPr>
              <p:spPr bwMode="auto">
                <a:xfrm>
                  <a:off x="0" y="13392"/>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7" name="Group 1073">
                <a:extLst>
                  <a:ext uri="{FF2B5EF4-FFF2-40B4-BE49-F238E27FC236}">
                    <a16:creationId xmlns:a16="http://schemas.microsoft.com/office/drawing/2014/main" id="{8ADB6735-E2E1-27D4-4218-F0356FAEB2E1}"/>
                  </a:ext>
                </a:extLst>
              </p:cNvPr>
              <p:cNvGrpSpPr>
                <a:grpSpLocks/>
              </p:cNvGrpSpPr>
              <p:nvPr/>
            </p:nvGrpSpPr>
            <p:grpSpPr bwMode="auto">
              <a:xfrm>
                <a:off x="648" y="13392"/>
                <a:ext cx="1276" cy="144"/>
                <a:chOff x="648" y="13392"/>
                <a:chExt cx="1276" cy="144"/>
              </a:xfrm>
            </p:grpSpPr>
            <p:sp>
              <p:nvSpPr>
                <p:cNvPr id="43023" name="Rectangle 1039">
                  <a:extLst>
                    <a:ext uri="{FF2B5EF4-FFF2-40B4-BE49-F238E27FC236}">
                      <a16:creationId xmlns:a16="http://schemas.microsoft.com/office/drawing/2014/main" id="{2A058C8A-57C3-DE49-ED60-562754CFD610}"/>
                    </a:ext>
                  </a:extLst>
                </p:cNvPr>
                <p:cNvSpPr>
                  <a:spLocks noChangeArrowheads="1"/>
                </p:cNvSpPr>
                <p:nvPr/>
              </p:nvSpPr>
              <p:spPr bwMode="auto">
                <a:xfrm>
                  <a:off x="648" y="13392"/>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dirty="0">
                      <a:solidFill>
                        <a:srgbClr val="666666"/>
                      </a:solidFill>
                      <a:latin typeface="Geneva"/>
                    </a:rPr>
                    <a:t>I seldom get a sunburn.</a:t>
                  </a:r>
                  <a:endParaRPr lang="en-US" altLang="en-US" sz="1800" dirty="0">
                    <a:latin typeface="Times" panose="02020603050405020304" pitchFamily="18" charset="0"/>
                  </a:endParaRPr>
                </a:p>
              </p:txBody>
            </p:sp>
            <p:sp>
              <p:nvSpPr>
                <p:cNvPr id="43056" name="Rectangle 1072">
                  <a:extLst>
                    <a:ext uri="{FF2B5EF4-FFF2-40B4-BE49-F238E27FC236}">
                      <a16:creationId xmlns:a16="http://schemas.microsoft.com/office/drawing/2014/main" id="{214B6244-E7A5-1367-AFA6-0A704883DFDB}"/>
                    </a:ext>
                  </a:extLst>
                </p:cNvPr>
                <p:cNvSpPr>
                  <a:spLocks noChangeArrowheads="1"/>
                </p:cNvSpPr>
                <p:nvPr/>
              </p:nvSpPr>
              <p:spPr bwMode="auto">
                <a:xfrm>
                  <a:off x="648" y="13392"/>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59" name="Group 1075">
                <a:extLst>
                  <a:ext uri="{FF2B5EF4-FFF2-40B4-BE49-F238E27FC236}">
                    <a16:creationId xmlns:a16="http://schemas.microsoft.com/office/drawing/2014/main" id="{46066790-F3C6-7ABE-7A45-D3A70B4BA62A}"/>
                  </a:ext>
                </a:extLst>
              </p:cNvPr>
              <p:cNvGrpSpPr>
                <a:grpSpLocks/>
              </p:cNvGrpSpPr>
              <p:nvPr/>
            </p:nvGrpSpPr>
            <p:grpSpPr bwMode="auto">
              <a:xfrm>
                <a:off x="1924" y="13392"/>
                <a:ext cx="1182" cy="144"/>
                <a:chOff x="1924" y="13392"/>
                <a:chExt cx="1182" cy="144"/>
              </a:xfrm>
            </p:grpSpPr>
            <p:sp>
              <p:nvSpPr>
                <p:cNvPr id="43024" name="Rectangle 1040">
                  <a:extLst>
                    <a:ext uri="{FF2B5EF4-FFF2-40B4-BE49-F238E27FC236}">
                      <a16:creationId xmlns:a16="http://schemas.microsoft.com/office/drawing/2014/main" id="{3E3D4424-EAAB-9DE5-F190-BE89A36EE11B}"/>
                    </a:ext>
                  </a:extLst>
                </p:cNvPr>
                <p:cNvSpPr>
                  <a:spLocks noChangeArrowheads="1"/>
                </p:cNvSpPr>
                <p:nvPr/>
              </p:nvSpPr>
              <p:spPr bwMode="auto">
                <a:xfrm>
                  <a:off x="1924" y="13392"/>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usually get a tan.</a:t>
                  </a:r>
                  <a:endParaRPr lang="en-US" altLang="en-US" sz="1800">
                    <a:latin typeface="Times" panose="02020603050405020304" pitchFamily="18" charset="0"/>
                  </a:endParaRPr>
                </a:p>
              </p:txBody>
            </p:sp>
            <p:sp>
              <p:nvSpPr>
                <p:cNvPr id="43058" name="Rectangle 1074">
                  <a:extLst>
                    <a:ext uri="{FF2B5EF4-FFF2-40B4-BE49-F238E27FC236}">
                      <a16:creationId xmlns:a16="http://schemas.microsoft.com/office/drawing/2014/main" id="{BA89B228-07EF-2C3C-2EAE-3E5DF4C8FD84}"/>
                    </a:ext>
                  </a:extLst>
                </p:cNvPr>
                <p:cNvSpPr>
                  <a:spLocks noChangeArrowheads="1"/>
                </p:cNvSpPr>
                <p:nvPr/>
              </p:nvSpPr>
              <p:spPr bwMode="auto">
                <a:xfrm>
                  <a:off x="1924" y="13392"/>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1" name="Group 1077">
                <a:extLst>
                  <a:ext uri="{FF2B5EF4-FFF2-40B4-BE49-F238E27FC236}">
                    <a16:creationId xmlns:a16="http://schemas.microsoft.com/office/drawing/2014/main" id="{995979FB-DE0C-EBBD-55EA-FCBF5427E81D}"/>
                  </a:ext>
                </a:extLst>
              </p:cNvPr>
              <p:cNvGrpSpPr>
                <a:grpSpLocks/>
              </p:cNvGrpSpPr>
              <p:nvPr/>
            </p:nvGrpSpPr>
            <p:grpSpPr bwMode="auto">
              <a:xfrm>
                <a:off x="3106" y="13392"/>
                <a:ext cx="2652" cy="144"/>
                <a:chOff x="3106" y="13392"/>
                <a:chExt cx="2652" cy="144"/>
              </a:xfrm>
            </p:grpSpPr>
            <p:sp>
              <p:nvSpPr>
                <p:cNvPr id="43025" name="Rectangle 1041">
                  <a:extLst>
                    <a:ext uri="{FF2B5EF4-FFF2-40B4-BE49-F238E27FC236}">
                      <a16:creationId xmlns:a16="http://schemas.microsoft.com/office/drawing/2014/main" id="{A83C53C6-C64F-EBC9-4195-A4BD473D0CE2}"/>
                    </a:ext>
                  </a:extLst>
                </p:cNvPr>
                <p:cNvSpPr>
                  <a:spLocks noChangeArrowheads="1"/>
                </p:cNvSpPr>
                <p:nvPr/>
              </p:nvSpPr>
              <p:spPr bwMode="auto">
                <a:xfrm>
                  <a:off x="3106" y="13392"/>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white skin, usually dark hair, and brown eyes</a:t>
                  </a:r>
                  <a:endParaRPr lang="en-US" altLang="en-US" sz="1800">
                    <a:latin typeface="Times" panose="02020603050405020304" pitchFamily="18" charset="0"/>
                  </a:endParaRPr>
                </a:p>
              </p:txBody>
            </p:sp>
            <p:sp>
              <p:nvSpPr>
                <p:cNvPr id="43060" name="Rectangle 1076">
                  <a:extLst>
                    <a:ext uri="{FF2B5EF4-FFF2-40B4-BE49-F238E27FC236}">
                      <a16:creationId xmlns:a16="http://schemas.microsoft.com/office/drawing/2014/main" id="{E2283E58-FCD7-AF71-1B71-FE00E178EFF2}"/>
                    </a:ext>
                  </a:extLst>
                </p:cNvPr>
                <p:cNvSpPr>
                  <a:spLocks noChangeArrowheads="1"/>
                </p:cNvSpPr>
                <p:nvPr/>
              </p:nvSpPr>
              <p:spPr bwMode="auto">
                <a:xfrm>
                  <a:off x="3106" y="13392"/>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3" name="Group 1079">
                <a:extLst>
                  <a:ext uri="{FF2B5EF4-FFF2-40B4-BE49-F238E27FC236}">
                    <a16:creationId xmlns:a16="http://schemas.microsoft.com/office/drawing/2014/main" id="{3ED2C052-2922-DEA0-B7DB-394CC357AB8F}"/>
                  </a:ext>
                </a:extLst>
              </p:cNvPr>
              <p:cNvGrpSpPr>
                <a:grpSpLocks/>
              </p:cNvGrpSpPr>
              <p:nvPr/>
            </p:nvGrpSpPr>
            <p:grpSpPr bwMode="auto">
              <a:xfrm>
                <a:off x="0" y="13536"/>
                <a:ext cx="648" cy="144"/>
                <a:chOff x="0" y="13536"/>
                <a:chExt cx="648" cy="144"/>
              </a:xfrm>
            </p:grpSpPr>
            <p:sp>
              <p:nvSpPr>
                <p:cNvPr id="43026" name="Rectangle 1042">
                  <a:extLst>
                    <a:ext uri="{FF2B5EF4-FFF2-40B4-BE49-F238E27FC236}">
                      <a16:creationId xmlns:a16="http://schemas.microsoft.com/office/drawing/2014/main" id="{671470AC-A4FC-3A65-C010-63BE049E72CC}"/>
                    </a:ext>
                  </a:extLst>
                </p:cNvPr>
                <p:cNvSpPr>
                  <a:spLocks noChangeArrowheads="1"/>
                </p:cNvSpPr>
                <p:nvPr/>
              </p:nvSpPr>
              <p:spPr bwMode="auto">
                <a:xfrm>
                  <a:off x="0" y="13536"/>
                  <a:ext cx="6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1">
                      <a:solidFill>
                        <a:srgbClr val="666666"/>
                      </a:solidFill>
                      <a:latin typeface="Geneva"/>
                    </a:rPr>
                    <a:t>IV-VI</a:t>
                  </a:r>
                  <a:endParaRPr lang="en-US" altLang="en-US" sz="1800">
                    <a:latin typeface="Times" panose="02020603050405020304" pitchFamily="18" charset="0"/>
                  </a:endParaRPr>
                </a:p>
              </p:txBody>
            </p:sp>
            <p:sp>
              <p:nvSpPr>
                <p:cNvPr id="43062" name="Rectangle 1078">
                  <a:extLst>
                    <a:ext uri="{FF2B5EF4-FFF2-40B4-BE49-F238E27FC236}">
                      <a16:creationId xmlns:a16="http://schemas.microsoft.com/office/drawing/2014/main" id="{302F3A6B-AEB3-B1E0-EB9B-52E6CCE84323}"/>
                    </a:ext>
                  </a:extLst>
                </p:cNvPr>
                <p:cNvSpPr>
                  <a:spLocks noChangeArrowheads="1"/>
                </p:cNvSpPr>
                <p:nvPr/>
              </p:nvSpPr>
              <p:spPr bwMode="auto">
                <a:xfrm>
                  <a:off x="0" y="13536"/>
                  <a:ext cx="648"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5" name="Group 1081">
                <a:extLst>
                  <a:ext uri="{FF2B5EF4-FFF2-40B4-BE49-F238E27FC236}">
                    <a16:creationId xmlns:a16="http://schemas.microsoft.com/office/drawing/2014/main" id="{02FF7F67-38F5-0189-8AEF-0F0DF903F7C2}"/>
                  </a:ext>
                </a:extLst>
              </p:cNvPr>
              <p:cNvGrpSpPr>
                <a:grpSpLocks/>
              </p:cNvGrpSpPr>
              <p:nvPr/>
            </p:nvGrpSpPr>
            <p:grpSpPr bwMode="auto">
              <a:xfrm>
                <a:off x="648" y="13536"/>
                <a:ext cx="1276" cy="144"/>
                <a:chOff x="648" y="13536"/>
                <a:chExt cx="1276" cy="144"/>
              </a:xfrm>
            </p:grpSpPr>
            <p:sp>
              <p:nvSpPr>
                <p:cNvPr id="43027" name="Rectangle 1043">
                  <a:extLst>
                    <a:ext uri="{FF2B5EF4-FFF2-40B4-BE49-F238E27FC236}">
                      <a16:creationId xmlns:a16="http://schemas.microsoft.com/office/drawing/2014/main" id="{150BDF88-D6EE-B194-37D2-05F0E9AA2DEF}"/>
                    </a:ext>
                  </a:extLst>
                </p:cNvPr>
                <p:cNvSpPr>
                  <a:spLocks noChangeArrowheads="1"/>
                </p:cNvSpPr>
                <p:nvPr/>
              </p:nvSpPr>
              <p:spPr bwMode="auto">
                <a:xfrm>
                  <a:off x="648" y="13536"/>
                  <a:ext cx="12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never get a sunburn.</a:t>
                  </a:r>
                  <a:endParaRPr lang="en-US" altLang="en-US" sz="1800">
                    <a:latin typeface="Times" panose="02020603050405020304" pitchFamily="18" charset="0"/>
                  </a:endParaRPr>
                </a:p>
              </p:txBody>
            </p:sp>
            <p:sp>
              <p:nvSpPr>
                <p:cNvPr id="43064" name="Rectangle 1080">
                  <a:extLst>
                    <a:ext uri="{FF2B5EF4-FFF2-40B4-BE49-F238E27FC236}">
                      <a16:creationId xmlns:a16="http://schemas.microsoft.com/office/drawing/2014/main" id="{3888CD94-DA26-B6FD-0ABD-128806C4F569}"/>
                    </a:ext>
                  </a:extLst>
                </p:cNvPr>
                <p:cNvSpPr>
                  <a:spLocks noChangeArrowheads="1"/>
                </p:cNvSpPr>
                <p:nvPr/>
              </p:nvSpPr>
              <p:spPr bwMode="auto">
                <a:xfrm>
                  <a:off x="648" y="13536"/>
                  <a:ext cx="1276"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7" name="Group 1083">
                <a:extLst>
                  <a:ext uri="{FF2B5EF4-FFF2-40B4-BE49-F238E27FC236}">
                    <a16:creationId xmlns:a16="http://schemas.microsoft.com/office/drawing/2014/main" id="{383B5F15-9355-51FF-EB6B-79610CFBDD28}"/>
                  </a:ext>
                </a:extLst>
              </p:cNvPr>
              <p:cNvGrpSpPr>
                <a:grpSpLocks/>
              </p:cNvGrpSpPr>
              <p:nvPr/>
            </p:nvGrpSpPr>
            <p:grpSpPr bwMode="auto">
              <a:xfrm>
                <a:off x="1924" y="13536"/>
                <a:ext cx="1182" cy="144"/>
                <a:chOff x="1924" y="13536"/>
                <a:chExt cx="1182" cy="144"/>
              </a:xfrm>
            </p:grpSpPr>
            <p:sp>
              <p:nvSpPr>
                <p:cNvPr id="43028" name="Rectangle 1044">
                  <a:extLst>
                    <a:ext uri="{FF2B5EF4-FFF2-40B4-BE49-F238E27FC236}">
                      <a16:creationId xmlns:a16="http://schemas.microsoft.com/office/drawing/2014/main" id="{543F7245-C2A2-AFD4-B663-65177F37EB0B}"/>
                    </a:ext>
                  </a:extLst>
                </p:cNvPr>
                <p:cNvSpPr>
                  <a:spLocks noChangeArrowheads="1"/>
                </p:cNvSpPr>
                <p:nvPr/>
              </p:nvSpPr>
              <p:spPr bwMode="auto">
                <a:xfrm>
                  <a:off x="1924" y="13536"/>
                  <a:ext cx="118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I always get a dark tan.</a:t>
                  </a:r>
                  <a:endParaRPr lang="en-US" altLang="en-US" sz="1800">
                    <a:latin typeface="Times" panose="02020603050405020304" pitchFamily="18" charset="0"/>
                  </a:endParaRPr>
                </a:p>
              </p:txBody>
            </p:sp>
            <p:sp>
              <p:nvSpPr>
                <p:cNvPr id="43066" name="Rectangle 1082">
                  <a:extLst>
                    <a:ext uri="{FF2B5EF4-FFF2-40B4-BE49-F238E27FC236}">
                      <a16:creationId xmlns:a16="http://schemas.microsoft.com/office/drawing/2014/main" id="{49650EDB-43C8-63FC-C9F1-DCEFEFC1FC4E}"/>
                    </a:ext>
                  </a:extLst>
                </p:cNvPr>
                <p:cNvSpPr>
                  <a:spLocks noChangeArrowheads="1"/>
                </p:cNvSpPr>
                <p:nvPr/>
              </p:nvSpPr>
              <p:spPr bwMode="auto">
                <a:xfrm>
                  <a:off x="1924" y="13536"/>
                  <a:ext cx="118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069" name="Group 1085">
                <a:extLst>
                  <a:ext uri="{FF2B5EF4-FFF2-40B4-BE49-F238E27FC236}">
                    <a16:creationId xmlns:a16="http://schemas.microsoft.com/office/drawing/2014/main" id="{0240A751-C161-3A2A-E7EB-EEF6E7D1EB9B}"/>
                  </a:ext>
                </a:extLst>
              </p:cNvPr>
              <p:cNvGrpSpPr>
                <a:grpSpLocks/>
              </p:cNvGrpSpPr>
              <p:nvPr/>
            </p:nvGrpSpPr>
            <p:grpSpPr bwMode="auto">
              <a:xfrm>
                <a:off x="3106" y="13536"/>
                <a:ext cx="2652" cy="144"/>
                <a:chOff x="3106" y="13536"/>
                <a:chExt cx="2652" cy="144"/>
              </a:xfrm>
            </p:grpSpPr>
            <p:sp>
              <p:nvSpPr>
                <p:cNvPr id="43029" name="Rectangle 1045">
                  <a:extLst>
                    <a:ext uri="{FF2B5EF4-FFF2-40B4-BE49-F238E27FC236}">
                      <a16:creationId xmlns:a16="http://schemas.microsoft.com/office/drawing/2014/main" id="{C8F11927-C966-BB09-EDAE-84D5CD900A91}"/>
                    </a:ext>
                  </a:extLst>
                </p:cNvPr>
                <p:cNvSpPr>
                  <a:spLocks noChangeArrowheads="1"/>
                </p:cNvSpPr>
                <p:nvPr/>
              </p:nvSpPr>
              <p:spPr bwMode="auto">
                <a:xfrm>
                  <a:off x="3106" y="13536"/>
                  <a:ext cx="265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solidFill>
                        <a:srgbClr val="666666"/>
                      </a:solidFill>
                      <a:latin typeface="Geneva"/>
                    </a:rPr>
                    <a:t>brown to dark skin/ brown or black hair/ brown eyes</a:t>
                  </a:r>
                  <a:endParaRPr lang="en-US" altLang="en-US" sz="1800">
                    <a:latin typeface="Times" panose="02020603050405020304" pitchFamily="18" charset="0"/>
                  </a:endParaRPr>
                </a:p>
              </p:txBody>
            </p:sp>
            <p:sp>
              <p:nvSpPr>
                <p:cNvPr id="43068" name="Rectangle 1084">
                  <a:extLst>
                    <a:ext uri="{FF2B5EF4-FFF2-40B4-BE49-F238E27FC236}">
                      <a16:creationId xmlns:a16="http://schemas.microsoft.com/office/drawing/2014/main" id="{E84DECCA-A603-265C-AE23-91B5EBF0DD33}"/>
                    </a:ext>
                  </a:extLst>
                </p:cNvPr>
                <p:cNvSpPr>
                  <a:spLocks noChangeArrowheads="1"/>
                </p:cNvSpPr>
                <p:nvPr/>
              </p:nvSpPr>
              <p:spPr bwMode="auto">
                <a:xfrm>
                  <a:off x="3106" y="13536"/>
                  <a:ext cx="2652" cy="1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3071" name="Rectangle 1087">
              <a:extLst>
                <a:ext uri="{FF2B5EF4-FFF2-40B4-BE49-F238E27FC236}">
                  <a16:creationId xmlns:a16="http://schemas.microsoft.com/office/drawing/2014/main" id="{1B300B83-2AD8-CE12-2A5F-5E77B307E966}"/>
                </a:ext>
              </a:extLst>
            </p:cNvPr>
            <p:cNvSpPr>
              <a:spLocks noChangeArrowheads="1"/>
            </p:cNvSpPr>
            <p:nvPr/>
          </p:nvSpPr>
          <p:spPr bwMode="auto">
            <a:xfrm>
              <a:off x="-3" y="12957"/>
              <a:ext cx="5764" cy="726"/>
            </a:xfrm>
            <a:prstGeom prst="rect">
              <a:avLst/>
            </a:prstGeom>
            <a:noFill/>
            <a:ln w="11112">
              <a:solidFill>
                <a:srgbClr val="AEAE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Box 6">
            <a:extLst>
              <a:ext uri="{FF2B5EF4-FFF2-40B4-BE49-F238E27FC236}">
                <a16:creationId xmlns:a16="http://schemas.microsoft.com/office/drawing/2014/main" id="{6CD100A9-83BE-499E-36B7-E8CE879490BA}"/>
              </a:ext>
            </a:extLst>
          </p:cNvPr>
          <p:cNvSpPr txBox="1"/>
          <p:nvPr/>
        </p:nvSpPr>
        <p:spPr>
          <a:xfrm>
            <a:off x="251604" y="533400"/>
            <a:ext cx="7684179" cy="769441"/>
          </a:xfrm>
          <a:prstGeom prst="rect">
            <a:avLst/>
          </a:prstGeom>
          <a:noFill/>
        </p:spPr>
        <p:txBody>
          <a:bodyPr wrap="square">
            <a:spAutoFit/>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Your Skin Phototype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6AE4-10DA-9205-9D15-00030DE743D2}"/>
              </a:ext>
            </a:extLst>
          </p:cNvPr>
          <p:cNvSpPr>
            <a:spLocks noGrp="1"/>
          </p:cNvSpPr>
          <p:nvPr>
            <p:ph type="title"/>
          </p:nvPr>
        </p:nvSpPr>
        <p:spPr/>
        <p:txBody>
          <a:bodyPr/>
          <a:lstStyle/>
          <a:p>
            <a:r>
              <a:rPr lang="en-US" dirty="0"/>
              <a:t>Your Skin Phototype</a:t>
            </a:r>
          </a:p>
        </p:txBody>
      </p:sp>
      <p:pic>
        <p:nvPicPr>
          <p:cNvPr id="5" name="Picture 3">
            <a:extLst>
              <a:ext uri="{FF2B5EF4-FFF2-40B4-BE49-F238E27FC236}">
                <a16:creationId xmlns:a16="http://schemas.microsoft.com/office/drawing/2014/main" id="{9B995090-9880-0BA6-C006-CFEBE498919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04862" y="2215356"/>
            <a:ext cx="3533775"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1089">
            <a:extLst>
              <a:ext uri="{FF2B5EF4-FFF2-40B4-BE49-F238E27FC236}">
                <a16:creationId xmlns:a16="http://schemas.microsoft.com/office/drawing/2014/main" id="{B92B9C07-785F-BD40-EA11-A55303DAE3D6}"/>
              </a:ext>
            </a:extLst>
          </p:cNvPr>
          <p:cNvGraphicFramePr>
            <a:graphicFrameLocks noGrp="1" noChangeAspect="1"/>
          </p:cNvGraphicFramePr>
          <p:nvPr>
            <p:ph sz="half" idx="2"/>
            <p:extLst>
              <p:ext uri="{D42A27DB-BD31-4B8C-83A1-F6EECF244321}">
                <p14:modId xmlns:p14="http://schemas.microsoft.com/office/powerpoint/2010/main" val="1995168176"/>
              </p:ext>
            </p:extLst>
          </p:nvPr>
        </p:nvGraphicFramePr>
        <p:xfrm>
          <a:off x="4953000" y="2192352"/>
          <a:ext cx="2795588" cy="3516463"/>
        </p:xfrm>
        <a:graphic>
          <a:graphicData uri="http://schemas.openxmlformats.org/presentationml/2006/ole">
            <mc:AlternateContent xmlns:mc="http://schemas.openxmlformats.org/markup-compatibility/2006">
              <mc:Choice xmlns:v="urn:schemas-microsoft-com:vml" Requires="v">
                <p:oleObj name="Photo Editor Photo" r:id="rId4" imgW="1514686" imgH="1905266" progId="MSPhotoEd.3">
                  <p:embed/>
                </p:oleObj>
              </mc:Choice>
              <mc:Fallback>
                <p:oleObj name="Photo Editor Photo" r:id="rId4" imgW="1514686" imgH="1905266" progId="MSPhotoEd.3">
                  <p:embed/>
                  <p:pic>
                    <p:nvPicPr>
                      <p:cNvPr id="6" name="Object 1089">
                        <a:extLst>
                          <a:ext uri="{FF2B5EF4-FFF2-40B4-BE49-F238E27FC236}">
                            <a16:creationId xmlns:a16="http://schemas.microsoft.com/office/drawing/2014/main" id="{B92B9C07-785F-BD40-EA11-A55303DAE3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192352"/>
                        <a:ext cx="2795588" cy="35164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9168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2CF5-3988-70AC-3928-149661FEB296}"/>
              </a:ext>
            </a:extLst>
          </p:cNvPr>
          <p:cNvSpPr>
            <a:spLocks noGrp="1"/>
          </p:cNvSpPr>
          <p:nvPr>
            <p:ph type="title"/>
          </p:nvPr>
        </p:nvSpPr>
        <p:spPr>
          <a:xfrm>
            <a:off x="628650" y="672223"/>
            <a:ext cx="6925660" cy="1153402"/>
          </a:xfrm>
        </p:spPr>
        <p:txBody>
          <a:bodyPr>
            <a:normAutofit fontScale="90000"/>
          </a:bodyPr>
          <a:lstStyle/>
          <a:p>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Why Protect Your Skin from UV Rays: Cataracts</a:t>
            </a:r>
            <a:b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lang="en-US" dirty="0"/>
          </a:p>
        </p:txBody>
      </p:sp>
      <p:sp>
        <p:nvSpPr>
          <p:cNvPr id="3" name="Content Placeholder 2">
            <a:extLst>
              <a:ext uri="{FF2B5EF4-FFF2-40B4-BE49-F238E27FC236}">
                <a16:creationId xmlns:a16="http://schemas.microsoft.com/office/drawing/2014/main" id="{2254283E-8F30-8EE4-B368-CBD4A4D1FFA6}"/>
              </a:ext>
            </a:extLst>
          </p:cNvPr>
          <p:cNvSpPr>
            <a:spLocks noGrp="1"/>
          </p:cNvSpPr>
          <p:nvPr>
            <p:ph sz="half" idx="1"/>
          </p:nvPr>
        </p:nvSpPr>
        <p:spPr/>
        <p:txBody>
          <a:bodyPr>
            <a:normAutofit/>
          </a:bodyPr>
          <a:lstStyle/>
          <a:p>
            <a:r>
              <a:rPr lang="en-US" dirty="0"/>
              <a:t>Cataracts are the leading cause of loss of sight. </a:t>
            </a:r>
          </a:p>
          <a:p>
            <a:r>
              <a:rPr lang="en-US" dirty="0"/>
              <a:t>Cataracts make everything look blurry.</a:t>
            </a:r>
          </a:p>
          <a:p>
            <a:r>
              <a:rPr lang="en-US" dirty="0"/>
              <a:t>Cataracts are caused by the same damaging UVA/UVB rays.</a:t>
            </a:r>
          </a:p>
          <a:p>
            <a:endParaRPr lang="en-US" dirty="0"/>
          </a:p>
        </p:txBody>
      </p:sp>
      <p:pic>
        <p:nvPicPr>
          <p:cNvPr id="7" name="Picture 3">
            <a:extLst>
              <a:ext uri="{FF2B5EF4-FFF2-40B4-BE49-F238E27FC236}">
                <a16:creationId xmlns:a16="http://schemas.microsoft.com/office/drawing/2014/main" id="{5F55D7BB-C95A-1C4C-BAC7-022048E08A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00173" y="1981200"/>
            <a:ext cx="1881627" cy="14539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F02BA0-408A-28B2-E076-1A5062D90EB5}"/>
              </a:ext>
            </a:extLst>
          </p:cNvPr>
          <p:cNvPicPr>
            <a:picLocks noChangeAspect="1"/>
          </p:cNvPicPr>
          <p:nvPr/>
        </p:nvPicPr>
        <p:blipFill>
          <a:blip r:embed="rId4"/>
          <a:stretch>
            <a:fillRect/>
          </a:stretch>
        </p:blipFill>
        <p:spPr>
          <a:xfrm>
            <a:off x="6897178" y="1972574"/>
            <a:ext cx="1981372" cy="1432684"/>
          </a:xfrm>
          <a:prstGeom prst="rect">
            <a:avLst/>
          </a:prstGeom>
        </p:spPr>
      </p:pic>
      <p:pic>
        <p:nvPicPr>
          <p:cNvPr id="9" name="Picture 8">
            <a:extLst>
              <a:ext uri="{FF2B5EF4-FFF2-40B4-BE49-F238E27FC236}">
                <a16:creationId xmlns:a16="http://schemas.microsoft.com/office/drawing/2014/main" id="{61B13258-7819-6824-0003-70D5FDC10821}"/>
              </a:ext>
            </a:extLst>
          </p:cNvPr>
          <p:cNvPicPr>
            <a:picLocks noChangeAspect="1"/>
          </p:cNvPicPr>
          <p:nvPr/>
        </p:nvPicPr>
        <p:blipFill>
          <a:blip r:embed="rId5"/>
          <a:stretch>
            <a:fillRect/>
          </a:stretch>
        </p:blipFill>
        <p:spPr>
          <a:xfrm>
            <a:off x="7025280" y="3926714"/>
            <a:ext cx="1725168" cy="2211324"/>
          </a:xfrm>
          <a:prstGeom prst="rect">
            <a:avLst/>
          </a:prstGeom>
        </p:spPr>
      </p:pic>
      <p:graphicFrame>
        <p:nvGraphicFramePr>
          <p:cNvPr id="10" name="Object 7">
            <a:extLst>
              <a:ext uri="{FF2B5EF4-FFF2-40B4-BE49-F238E27FC236}">
                <a16:creationId xmlns:a16="http://schemas.microsoft.com/office/drawing/2014/main" id="{EE84AB8B-8607-AF5E-C4A2-1D22486930F3}"/>
              </a:ext>
            </a:extLst>
          </p:cNvPr>
          <p:cNvGraphicFramePr>
            <a:graphicFrameLocks noChangeAspect="1"/>
          </p:cNvGraphicFramePr>
          <p:nvPr>
            <p:extLst>
              <p:ext uri="{D42A27DB-BD31-4B8C-83A1-F6EECF244321}">
                <p14:modId xmlns:p14="http://schemas.microsoft.com/office/powerpoint/2010/main" val="1599459044"/>
              </p:ext>
            </p:extLst>
          </p:nvPr>
        </p:nvGraphicFramePr>
        <p:xfrm>
          <a:off x="4911675" y="3926714"/>
          <a:ext cx="1724025" cy="2209800"/>
        </p:xfrm>
        <a:graphic>
          <a:graphicData uri="http://schemas.openxmlformats.org/presentationml/2006/ole">
            <mc:AlternateContent xmlns:mc="http://schemas.openxmlformats.org/markup-compatibility/2006">
              <mc:Choice xmlns:v="urn:schemas-microsoft-com:vml" Requires="v">
                <p:oleObj name="Photo Editor Photo" r:id="rId6" imgW="1047619" imgH="1343212" progId="MSPhotoEd.3">
                  <p:embed/>
                </p:oleObj>
              </mc:Choice>
              <mc:Fallback>
                <p:oleObj name="Photo Editor Photo" r:id="rId6" imgW="1047619" imgH="1343212" progId="MSPhotoEd.3">
                  <p:embed/>
                  <p:pic>
                    <p:nvPicPr>
                      <p:cNvPr id="10" name="Object 7">
                        <a:extLst>
                          <a:ext uri="{FF2B5EF4-FFF2-40B4-BE49-F238E27FC236}">
                            <a16:creationId xmlns:a16="http://schemas.microsoft.com/office/drawing/2014/main" id="{EE84AB8B-8607-AF5E-C4A2-1D2248693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675" y="3926714"/>
                        <a:ext cx="17240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1738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CDB0-F20B-15FA-0F5D-0BFA0C28A975}"/>
              </a:ext>
            </a:extLst>
          </p:cNvPr>
          <p:cNvSpPr>
            <a:spLocks noGrp="1"/>
          </p:cNvSpPr>
          <p:nvPr>
            <p:ph type="title"/>
          </p:nvPr>
        </p:nvSpPr>
        <p:spPr>
          <a:xfrm>
            <a:off x="1240022" y="365760"/>
            <a:ext cx="7025402" cy="1188720"/>
          </a:xfrm>
        </p:spPr>
        <p:txBody>
          <a:bodyPr>
            <a:normAutofit/>
          </a:bodyPr>
          <a:lstStyle/>
          <a:p>
            <a:r>
              <a:rPr lang="en-US"/>
              <a:t>Overview</a:t>
            </a:r>
            <a:endParaRPr lang="en-US"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CB13661-9E14-D8AB-012F-D356B7020580}"/>
              </a:ext>
            </a:extLst>
          </p:cNvPr>
          <p:cNvSpPr>
            <a:spLocks noGrp="1"/>
          </p:cNvSpPr>
          <p:nvPr>
            <p:ph idx="1"/>
          </p:nvPr>
        </p:nvSpPr>
        <p:spPr>
          <a:xfrm>
            <a:off x="1240022" y="2176272"/>
            <a:ext cx="7025403" cy="4041648"/>
          </a:xfrm>
        </p:spPr>
        <p:txBody>
          <a:bodyPr anchor="t">
            <a:normAutofit/>
          </a:bodyPr>
          <a:lstStyle/>
          <a:p>
            <a:r>
              <a:rPr lang="en-US" sz="2400" dirty="0"/>
              <a:t>How UVA and UVB rays damage the skin</a:t>
            </a:r>
          </a:p>
          <a:p>
            <a:pPr marL="0" indent="0">
              <a:buNone/>
            </a:pPr>
            <a:endParaRPr lang="en-US" sz="2400" dirty="0"/>
          </a:p>
          <a:p>
            <a:r>
              <a:rPr lang="en-US" sz="2400" dirty="0"/>
              <a:t>Why protect yourself from the sun’s UV rays</a:t>
            </a:r>
          </a:p>
          <a:p>
            <a:pPr lvl="1"/>
            <a:r>
              <a:rPr lang="en-US" dirty="0"/>
              <a:t>Wrinkles</a:t>
            </a:r>
          </a:p>
          <a:p>
            <a:pPr lvl="1"/>
            <a:r>
              <a:rPr lang="en-US" dirty="0"/>
              <a:t>Age Spots</a:t>
            </a:r>
          </a:p>
          <a:p>
            <a:pPr lvl="1"/>
            <a:r>
              <a:rPr lang="en-US" dirty="0"/>
              <a:t>Skin Cancer</a:t>
            </a:r>
          </a:p>
          <a:p>
            <a:pPr lvl="1"/>
            <a:r>
              <a:rPr lang="en-US" dirty="0"/>
              <a:t>Cataracts</a:t>
            </a:r>
          </a:p>
          <a:p>
            <a:pPr marL="457200" lvl="1" indent="0">
              <a:buNone/>
            </a:pPr>
            <a:endParaRPr lang="en-US" dirty="0"/>
          </a:p>
          <a:p>
            <a:r>
              <a:rPr lang="en-US" sz="2400" dirty="0"/>
              <a:t>How to protect yourself from the sun’s UV rays</a:t>
            </a:r>
          </a:p>
          <a:p>
            <a:pPr marL="0" indent="0">
              <a:buNone/>
            </a:pPr>
            <a:endParaRPr lang="en-US" sz="2100" dirty="0"/>
          </a:p>
        </p:txBody>
      </p:sp>
    </p:spTree>
    <p:extLst>
      <p:ext uri="{BB962C8B-B14F-4D97-AF65-F5344CB8AC3E}">
        <p14:creationId xmlns:p14="http://schemas.microsoft.com/office/powerpoint/2010/main" val="3050801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9898-F36E-D2FC-B278-0E831A5FB9FA}"/>
              </a:ext>
            </a:extLst>
          </p:cNvPr>
          <p:cNvSpPr>
            <a:spLocks noGrp="1"/>
          </p:cNvSpPr>
          <p:nvPr>
            <p:ph type="title"/>
          </p:nvPr>
        </p:nvSpPr>
        <p:spPr/>
        <p:txBody>
          <a:bodyPr>
            <a:normAutofit fontScale="90000"/>
          </a:bodyPr>
          <a:lstStyle/>
          <a:p>
            <a:r>
              <a:rPr lang="en-US" dirty="0"/>
              <a:t>How to Protect Your Skin from UVA/UVB Rays</a:t>
            </a:r>
          </a:p>
        </p:txBody>
      </p:sp>
      <p:graphicFrame>
        <p:nvGraphicFramePr>
          <p:cNvPr id="7" name="Content Placeholder 4">
            <a:extLst>
              <a:ext uri="{FF2B5EF4-FFF2-40B4-BE49-F238E27FC236}">
                <a16:creationId xmlns:a16="http://schemas.microsoft.com/office/drawing/2014/main" id="{8A7AD72B-57C0-FFAA-99EB-6E62507C22F0}"/>
              </a:ext>
            </a:extLst>
          </p:cNvPr>
          <p:cNvGraphicFramePr>
            <a:graphicFrameLocks noGrp="1"/>
          </p:cNvGraphicFramePr>
          <p:nvPr>
            <p:ph idx="1"/>
            <p:extLst>
              <p:ext uri="{D42A27DB-BD31-4B8C-83A1-F6EECF244321}">
                <p14:modId xmlns:p14="http://schemas.microsoft.com/office/powerpoint/2010/main" val="17290379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455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F475F02-C035-5F21-A975-814830CED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57150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7488-B12C-C948-9227-584E7A941822}"/>
              </a:ext>
            </a:extLst>
          </p:cNvPr>
          <p:cNvSpPr>
            <a:spLocks noGrp="1"/>
          </p:cNvSpPr>
          <p:nvPr>
            <p:ph type="title"/>
          </p:nvPr>
        </p:nvSpPr>
        <p:spPr/>
        <p:txBody>
          <a:bodyPr/>
          <a:lstStyle/>
          <a:p>
            <a:r>
              <a:rPr lang="en-US" dirty="0"/>
              <a:t>Seek Shade</a:t>
            </a:r>
          </a:p>
        </p:txBody>
      </p:sp>
      <p:sp>
        <p:nvSpPr>
          <p:cNvPr id="4" name="Content Placeholder 3">
            <a:extLst>
              <a:ext uri="{FF2B5EF4-FFF2-40B4-BE49-F238E27FC236}">
                <a16:creationId xmlns:a16="http://schemas.microsoft.com/office/drawing/2014/main" id="{17908094-9191-6DB4-4F94-7900B05AE267}"/>
              </a:ext>
            </a:extLst>
          </p:cNvPr>
          <p:cNvSpPr>
            <a:spLocks noGrp="1"/>
          </p:cNvSpPr>
          <p:nvPr>
            <p:ph sz="half" idx="2"/>
          </p:nvPr>
        </p:nvSpPr>
        <p:spPr/>
        <p:txBody>
          <a:bodyPr/>
          <a:lstStyle/>
          <a:p>
            <a:r>
              <a:rPr lang="en-US" dirty="0"/>
              <a:t>Have fun in the sun! </a:t>
            </a:r>
          </a:p>
          <a:p>
            <a:r>
              <a:rPr lang="en-US" dirty="0"/>
              <a:t>Have fun in the shade!</a:t>
            </a:r>
          </a:p>
          <a:p>
            <a:r>
              <a:rPr lang="en-US" dirty="0"/>
              <a:t>In between swimming and playing, stay in the shade.</a:t>
            </a:r>
          </a:p>
          <a:p>
            <a:r>
              <a:rPr lang="en-US" dirty="0"/>
              <a:t>Give your skin a break!</a:t>
            </a:r>
          </a:p>
          <a:p>
            <a:endParaRPr lang="en-US" dirty="0"/>
          </a:p>
        </p:txBody>
      </p:sp>
      <p:pic>
        <p:nvPicPr>
          <p:cNvPr id="5" name="Picture 6">
            <a:hlinkClick r:id="rId3"/>
            <a:extLst>
              <a:ext uri="{FF2B5EF4-FFF2-40B4-BE49-F238E27FC236}">
                <a16:creationId xmlns:a16="http://schemas.microsoft.com/office/drawing/2014/main" id="{E3893D73-F868-7D72-BEF7-A0A122DE172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914400" y="1447801"/>
            <a:ext cx="2495550" cy="1880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hlinkClick r:id="rId5"/>
            <a:extLst>
              <a:ext uri="{FF2B5EF4-FFF2-40B4-BE49-F238E27FC236}">
                <a16:creationId xmlns:a16="http://schemas.microsoft.com/office/drawing/2014/main" id="{3EB01ACC-D1E9-F4C8-E6B3-A234CC335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29226"/>
            <a:ext cx="2495550" cy="269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9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666A-8ADD-A0FB-02A3-DE20BD191D23}"/>
              </a:ext>
            </a:extLst>
          </p:cNvPr>
          <p:cNvSpPr>
            <a:spLocks noGrp="1"/>
          </p:cNvSpPr>
          <p:nvPr>
            <p:ph type="title"/>
          </p:nvPr>
        </p:nvSpPr>
        <p:spPr/>
        <p:txBody>
          <a:bodyPr/>
          <a:lstStyle/>
          <a:p>
            <a:r>
              <a:rPr lang="en-US" dirty="0"/>
              <a:t>Cover Up</a:t>
            </a:r>
          </a:p>
        </p:txBody>
      </p:sp>
      <p:graphicFrame>
        <p:nvGraphicFramePr>
          <p:cNvPr id="7" name="Object 13">
            <a:extLst>
              <a:ext uri="{FF2B5EF4-FFF2-40B4-BE49-F238E27FC236}">
                <a16:creationId xmlns:a16="http://schemas.microsoft.com/office/drawing/2014/main" id="{C4DC3B38-4A2C-2432-58B3-C8764B80172D}"/>
              </a:ext>
            </a:extLst>
          </p:cNvPr>
          <p:cNvGraphicFramePr>
            <a:graphicFrameLocks noGrp="1" noChangeAspect="1"/>
          </p:cNvGraphicFramePr>
          <p:nvPr>
            <p:ph sz="half" idx="1"/>
            <p:extLst>
              <p:ext uri="{D42A27DB-BD31-4B8C-83A1-F6EECF244321}">
                <p14:modId xmlns:p14="http://schemas.microsoft.com/office/powerpoint/2010/main" val="1080572027"/>
              </p:ext>
            </p:extLst>
          </p:nvPr>
        </p:nvGraphicFramePr>
        <p:xfrm>
          <a:off x="990600" y="1511174"/>
          <a:ext cx="2362200" cy="1917826"/>
        </p:xfrm>
        <a:graphic>
          <a:graphicData uri="http://schemas.openxmlformats.org/presentationml/2006/ole">
            <mc:AlternateContent xmlns:mc="http://schemas.openxmlformats.org/markup-compatibility/2006">
              <mc:Choice xmlns:v="urn:schemas-microsoft-com:vml" Requires="v">
                <p:oleObj name="Photo Editor Photo" r:id="rId3" imgW="961905" imgH="781159" progId="MSPhotoEd.3">
                  <p:embed/>
                </p:oleObj>
              </mc:Choice>
              <mc:Fallback>
                <p:oleObj name="Photo Editor Photo" r:id="rId3" imgW="961905" imgH="781159" progId="MSPhotoEd.3">
                  <p:embed/>
                  <p:pic>
                    <p:nvPicPr>
                      <p:cNvPr id="7" name="Object 13">
                        <a:extLst>
                          <a:ext uri="{FF2B5EF4-FFF2-40B4-BE49-F238E27FC236}">
                            <a16:creationId xmlns:a16="http://schemas.microsoft.com/office/drawing/2014/main" id="{C4DC3B38-4A2C-2432-58B3-C8764B801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11174"/>
                        <a:ext cx="2362200" cy="1917826"/>
                      </a:xfrm>
                      <a:prstGeom prst="rect">
                        <a:avLst/>
                      </a:prstGeom>
                      <a:noFill/>
                      <a:ln>
                        <a:noFill/>
                      </a:ln>
                      <a:effectLst/>
                    </p:spPr>
                  </p:pic>
                </p:oleObj>
              </mc:Fallback>
            </mc:AlternateContent>
          </a:graphicData>
        </a:graphic>
      </p:graphicFrame>
      <p:sp>
        <p:nvSpPr>
          <p:cNvPr id="3" name="Text Placeholder 2">
            <a:extLst>
              <a:ext uri="{FF2B5EF4-FFF2-40B4-BE49-F238E27FC236}">
                <a16:creationId xmlns:a16="http://schemas.microsoft.com/office/drawing/2014/main" id="{54EC668A-B6FF-1CD1-C733-141F05DF99C4}"/>
              </a:ext>
            </a:extLst>
          </p:cNvPr>
          <p:cNvSpPr>
            <a:spLocks noGrp="1"/>
          </p:cNvSpPr>
          <p:nvPr>
            <p:ph sz="half" idx="2"/>
          </p:nvPr>
        </p:nvSpPr>
        <p:spPr/>
        <p:txBody>
          <a:bodyPr>
            <a:normAutofit/>
          </a:bodyPr>
          <a:lstStyle/>
          <a:p>
            <a:r>
              <a:rPr lang="en-US" dirty="0"/>
              <a:t>Long Pants/Shirts</a:t>
            </a:r>
          </a:p>
          <a:p>
            <a:r>
              <a:rPr lang="en-US" dirty="0"/>
              <a:t>Sunglasses </a:t>
            </a:r>
          </a:p>
          <a:p>
            <a:r>
              <a:rPr lang="en-US" dirty="0"/>
              <a:t>Wide-brimmed hats</a:t>
            </a:r>
          </a:p>
        </p:txBody>
      </p:sp>
      <p:pic>
        <p:nvPicPr>
          <p:cNvPr id="9" name="Picture 8" descr="Top view of person wearing hat in pool">
            <a:extLst>
              <a:ext uri="{FF2B5EF4-FFF2-40B4-BE49-F238E27FC236}">
                <a16:creationId xmlns:a16="http://schemas.microsoft.com/office/drawing/2014/main" id="{E9A388CA-CD6E-B90E-A2D9-82D1EE239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708" y="3826512"/>
            <a:ext cx="3676839" cy="2451226"/>
          </a:xfrm>
          <a:prstGeom prst="rect">
            <a:avLst/>
          </a:prstGeom>
        </p:spPr>
      </p:pic>
      <p:pic>
        <p:nvPicPr>
          <p:cNvPr id="11" name="Picture 10" descr="Smiling woman at beach, wearing straw hat and sunglasses, holding beach ball">
            <a:extLst>
              <a:ext uri="{FF2B5EF4-FFF2-40B4-BE49-F238E27FC236}">
                <a16:creationId xmlns:a16="http://schemas.microsoft.com/office/drawing/2014/main" id="{A3F80D1C-C5ED-B5CD-6B3E-3676AEB35B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528" y="3577368"/>
            <a:ext cx="1966343" cy="2949515"/>
          </a:xfrm>
          <a:prstGeom prst="rect">
            <a:avLst/>
          </a:prstGeom>
        </p:spPr>
      </p:pic>
    </p:spTree>
    <p:extLst>
      <p:ext uri="{BB962C8B-B14F-4D97-AF65-F5344CB8AC3E}">
        <p14:creationId xmlns:p14="http://schemas.microsoft.com/office/powerpoint/2010/main" val="138042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B01F-C871-0823-7370-7A97FB164C71}"/>
              </a:ext>
            </a:extLst>
          </p:cNvPr>
          <p:cNvSpPr>
            <a:spLocks noGrp="1"/>
          </p:cNvSpPr>
          <p:nvPr>
            <p:ph type="title"/>
          </p:nvPr>
        </p:nvSpPr>
        <p:spPr/>
        <p:txBody>
          <a:bodyPr/>
          <a:lstStyle/>
          <a:p>
            <a:r>
              <a:rPr lang="en-US" dirty="0"/>
              <a:t>Wear Sunscreen</a:t>
            </a:r>
          </a:p>
        </p:txBody>
      </p:sp>
      <p:sp>
        <p:nvSpPr>
          <p:cNvPr id="3" name="Text Placeholder 2">
            <a:extLst>
              <a:ext uri="{FF2B5EF4-FFF2-40B4-BE49-F238E27FC236}">
                <a16:creationId xmlns:a16="http://schemas.microsoft.com/office/drawing/2014/main" id="{7B1E6E41-8F71-2BC6-0373-6AC332737EDA}"/>
              </a:ext>
            </a:extLst>
          </p:cNvPr>
          <p:cNvSpPr>
            <a:spLocks noGrp="1"/>
          </p:cNvSpPr>
          <p:nvPr>
            <p:ph type="body" idx="1"/>
          </p:nvPr>
        </p:nvSpPr>
        <p:spPr/>
        <p:txBody>
          <a:bodyPr>
            <a:normAutofit fontScale="92500" lnSpcReduction="20000"/>
          </a:bodyPr>
          <a:lstStyle/>
          <a:p>
            <a:r>
              <a:rPr lang="en-US" dirty="0"/>
              <a:t>If you can’t reach your back, ask a friend to help you apply sunscreen.</a:t>
            </a:r>
          </a:p>
        </p:txBody>
      </p:sp>
      <p:sp>
        <p:nvSpPr>
          <p:cNvPr id="5" name="Text Placeholder 4">
            <a:extLst>
              <a:ext uri="{FF2B5EF4-FFF2-40B4-BE49-F238E27FC236}">
                <a16:creationId xmlns:a16="http://schemas.microsoft.com/office/drawing/2014/main" id="{E060CB25-0B6A-A8B5-F303-E0BC1893C67C}"/>
              </a:ext>
            </a:extLst>
          </p:cNvPr>
          <p:cNvSpPr>
            <a:spLocks noGrp="1"/>
          </p:cNvSpPr>
          <p:nvPr>
            <p:ph type="body" sz="quarter" idx="3"/>
          </p:nvPr>
        </p:nvSpPr>
        <p:spPr/>
        <p:txBody>
          <a:bodyPr>
            <a:normAutofit fontScale="92500" lnSpcReduction="20000"/>
          </a:bodyPr>
          <a:lstStyle/>
          <a:p>
            <a:r>
              <a:rPr lang="en-US" dirty="0"/>
              <a:t>Use a broad-spectrum, water-resistant sunscreen with SPF 30+</a:t>
            </a:r>
          </a:p>
        </p:txBody>
      </p:sp>
      <p:pic>
        <p:nvPicPr>
          <p:cNvPr id="10" name="Content Placeholder 9">
            <a:extLst>
              <a:ext uri="{FF2B5EF4-FFF2-40B4-BE49-F238E27FC236}">
                <a16:creationId xmlns:a16="http://schemas.microsoft.com/office/drawing/2014/main" id="{A2B71BE4-B0FC-F2EF-DCE2-1428CC27D09C}"/>
              </a:ext>
            </a:extLst>
          </p:cNvPr>
          <p:cNvPicPr>
            <a:picLocks noGrp="1" noChangeAspect="1"/>
          </p:cNvPicPr>
          <p:nvPr>
            <p:ph sz="half" idx="2"/>
          </p:nvPr>
        </p:nvPicPr>
        <p:blipFill>
          <a:blip r:embed="rId3"/>
          <a:stretch>
            <a:fillRect/>
          </a:stretch>
        </p:blipFill>
        <p:spPr>
          <a:xfrm>
            <a:off x="762000" y="2576287"/>
            <a:ext cx="2767666" cy="3684588"/>
          </a:xfrm>
          <a:prstGeom prst="rect">
            <a:avLst/>
          </a:prstGeom>
        </p:spPr>
      </p:pic>
      <p:pic>
        <p:nvPicPr>
          <p:cNvPr id="11" name="Picture 12">
            <a:extLst>
              <a:ext uri="{FF2B5EF4-FFF2-40B4-BE49-F238E27FC236}">
                <a16:creationId xmlns:a16="http://schemas.microsoft.com/office/drawing/2014/main" id="{ADEABF57-CD95-C4C9-F340-F29FF000189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55679" t="41188" r="1920" b="39604"/>
          <a:stretch>
            <a:fillRect/>
          </a:stretch>
        </p:blipFill>
        <p:spPr bwMode="auto">
          <a:xfrm>
            <a:off x="4661807" y="2739641"/>
            <a:ext cx="3219450" cy="176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3B35-9607-2542-A1A4-44F0E470E000}"/>
              </a:ext>
            </a:extLst>
          </p:cNvPr>
          <p:cNvSpPr>
            <a:spLocks noGrp="1"/>
          </p:cNvSpPr>
          <p:nvPr>
            <p:ph type="title"/>
          </p:nvPr>
        </p:nvSpPr>
        <p:spPr>
          <a:xfrm>
            <a:off x="609600" y="491659"/>
            <a:ext cx="6925660" cy="1153402"/>
          </a:xfrm>
        </p:spPr>
        <p:txBody>
          <a:bodyPr>
            <a:normAutofit fontScale="90000"/>
          </a:bodyPr>
          <a:lstStyle/>
          <a:p>
            <a:r>
              <a:rPr lang="en-US" dirty="0"/>
              <a:t>Do Not Use Tanning Beds</a:t>
            </a:r>
          </a:p>
        </p:txBody>
      </p:sp>
      <p:sp>
        <p:nvSpPr>
          <p:cNvPr id="3" name="Content Placeholder 2">
            <a:extLst>
              <a:ext uri="{FF2B5EF4-FFF2-40B4-BE49-F238E27FC236}">
                <a16:creationId xmlns:a16="http://schemas.microsoft.com/office/drawing/2014/main" id="{F01CEC1C-4FCD-B7D2-5FC6-B8F54066DB95}"/>
              </a:ext>
            </a:extLst>
          </p:cNvPr>
          <p:cNvSpPr>
            <a:spLocks noGrp="1"/>
          </p:cNvSpPr>
          <p:nvPr>
            <p:ph sz="half" idx="1"/>
          </p:nvPr>
        </p:nvSpPr>
        <p:spPr>
          <a:xfrm>
            <a:off x="609600" y="1981200"/>
            <a:ext cx="8000999" cy="4385141"/>
          </a:xfrm>
        </p:spPr>
        <p:txBody>
          <a:bodyPr>
            <a:normAutofit/>
          </a:bodyPr>
          <a:lstStyle/>
          <a:p>
            <a:r>
              <a:rPr lang="en-US" dirty="0"/>
              <a:t>Tanning Bed Light is on the List of Known Carcinogens </a:t>
            </a:r>
          </a:p>
          <a:p>
            <a:pPr marL="0" indent="0">
              <a:buNone/>
            </a:pPr>
            <a:endParaRPr lang="en-US" dirty="0"/>
          </a:p>
          <a:p>
            <a:r>
              <a:rPr lang="en-US" dirty="0"/>
              <a:t>Carcinogen = Known cancer-causing agent.</a:t>
            </a:r>
          </a:p>
          <a:p>
            <a:endParaRPr lang="en-US" dirty="0"/>
          </a:p>
          <a:p>
            <a:r>
              <a:rPr lang="en-US" dirty="0"/>
              <a:t>Studies have shown exposure to solar radiation is related to skin cancer and </a:t>
            </a:r>
            <a:r>
              <a:rPr lang="en-US" b="1" dirty="0"/>
              <a:t>use of sun lamps or sun beds is associated with skin and eye cancer. </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9A84676-A539-EEF2-73F2-11A8DF7A34F2}"/>
              </a:ext>
            </a:extLst>
          </p:cNvPr>
          <p:cNvSpPr>
            <a:spLocks noGrp="1" noChangeArrowheads="1"/>
          </p:cNvSpPr>
          <p:nvPr>
            <p:ph type="title"/>
          </p:nvPr>
        </p:nvSpPr>
        <p:spPr>
          <a:xfrm>
            <a:off x="609600" y="762000"/>
            <a:ext cx="7467600" cy="1325563"/>
          </a:xfrm>
        </p:spPr>
        <p:txBody>
          <a:bodyPr vert="horz" lIns="91440" tIns="45720" rIns="91440" bIns="45720" rtlCol="0" anchor="ctr">
            <a:normAutofit fontScale="90000"/>
          </a:bodyPr>
          <a:lstStyle/>
          <a:p>
            <a:r>
              <a:rPr lang="en-US" altLang="en-US" sz="3600" kern="1200" dirty="0">
                <a:solidFill>
                  <a:schemeClr val="tx1"/>
                </a:solidFill>
                <a:latin typeface="Arial Black" panose="020B0A04020102020204" pitchFamily="34" charset="0"/>
              </a:rPr>
              <a:t>So, is the </a:t>
            </a:r>
            <a:r>
              <a:rPr lang="en-US" altLang="en-US" sz="3600" kern="1200" dirty="0">
                <a:solidFill>
                  <a:schemeClr val="tx1"/>
                </a:solidFill>
              </a:rPr>
              <a:t>S</a:t>
            </a:r>
            <a:r>
              <a:rPr lang="en-US" altLang="en-US" sz="3600" dirty="0">
                <a:latin typeface="Arial Black" panose="020B0A04020102020204" pitchFamily="34" charset="0"/>
              </a:rPr>
              <a:t>un</a:t>
            </a:r>
            <a:r>
              <a:rPr lang="en-US" altLang="en-US" sz="3600" kern="1200" dirty="0">
                <a:solidFill>
                  <a:schemeClr val="tx1"/>
                </a:solidFill>
                <a:latin typeface="Arial Black" panose="020B0A04020102020204" pitchFamily="34" charset="0"/>
              </a:rPr>
              <a:t> </a:t>
            </a:r>
            <a:r>
              <a:rPr lang="en-US" altLang="en-US" sz="3600" dirty="0"/>
              <a:t>Y</a:t>
            </a:r>
            <a:r>
              <a:rPr lang="en-US" altLang="en-US" sz="3600" kern="1200" dirty="0">
                <a:solidFill>
                  <a:schemeClr val="tx1"/>
                </a:solidFill>
                <a:latin typeface="Arial Black" panose="020B0A04020102020204" pitchFamily="34" charset="0"/>
              </a:rPr>
              <a:t>our </a:t>
            </a:r>
            <a:r>
              <a:rPr lang="en-US" altLang="en-US" sz="3600" dirty="0"/>
              <a:t>F</a:t>
            </a:r>
            <a:r>
              <a:rPr lang="en-US" altLang="en-US" sz="3600" kern="1200" dirty="0">
                <a:solidFill>
                  <a:schemeClr val="tx1"/>
                </a:solidFill>
                <a:latin typeface="Arial Black" panose="020B0A04020102020204" pitchFamily="34" charset="0"/>
              </a:rPr>
              <a:t>riend or Foe?</a:t>
            </a:r>
            <a:br>
              <a:rPr lang="en-US" altLang="en-US" sz="3600" kern="1200" dirty="0">
                <a:solidFill>
                  <a:schemeClr val="tx1"/>
                </a:solidFill>
                <a:latin typeface="Arial Black" panose="020B0A04020102020204" pitchFamily="34" charset="0"/>
              </a:rPr>
            </a:br>
            <a:br>
              <a:rPr lang="en-US" altLang="en-US" sz="3600" kern="1200" dirty="0">
                <a:solidFill>
                  <a:schemeClr val="tx1"/>
                </a:solidFill>
                <a:latin typeface="Arial Black" panose="020B0A04020102020204" pitchFamily="34" charset="0"/>
              </a:rPr>
            </a:br>
            <a:r>
              <a:rPr lang="en-US" altLang="en-US" sz="3600" kern="1200" dirty="0">
                <a:solidFill>
                  <a:schemeClr val="tx1"/>
                </a:solidFill>
                <a:latin typeface="Arial Black" panose="020B0A04020102020204" pitchFamily="34" charset="0"/>
              </a:rPr>
              <a:t>…It’s both! </a:t>
            </a:r>
            <a:br>
              <a:rPr lang="en-US" altLang="en-US" sz="2200" kern="1200" dirty="0">
                <a:solidFill>
                  <a:schemeClr val="tx1"/>
                </a:solidFill>
                <a:latin typeface="+mj-lt"/>
                <a:ea typeface="+mj-ea"/>
                <a:cs typeface="+mj-cs"/>
              </a:rPr>
            </a:br>
            <a:endParaRPr lang="en-US" altLang="en-US" sz="2200" kern="1200" dirty="0">
              <a:solidFill>
                <a:schemeClr val="tx1"/>
              </a:solidFill>
              <a:latin typeface="+mj-lt"/>
              <a:ea typeface="+mj-ea"/>
              <a:cs typeface="+mj-cs"/>
            </a:endParaRPr>
          </a:p>
        </p:txBody>
      </p:sp>
      <p:sp>
        <p:nvSpPr>
          <p:cNvPr id="10244" name="Rectangle 4">
            <a:extLst>
              <a:ext uri="{FF2B5EF4-FFF2-40B4-BE49-F238E27FC236}">
                <a16:creationId xmlns:a16="http://schemas.microsoft.com/office/drawing/2014/main" id="{992745F2-62B1-BC95-50DB-53404A0E74AE}"/>
              </a:ext>
            </a:extLst>
          </p:cNvPr>
          <p:cNvSpPr>
            <a:spLocks noChangeArrowheads="1"/>
          </p:cNvSpPr>
          <p:nvPr/>
        </p:nvSpPr>
        <p:spPr bwMode="auto">
          <a:xfrm>
            <a:off x="762000" y="2362200"/>
            <a:ext cx="7904077" cy="35807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But remember to take care of yourself when spending time in the sun. </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Limit your exposure and protect yourself when you are out.</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a:p>
            <a:pPr marL="342900" indent="-342900" defTabSz="914400">
              <a:lnSpc>
                <a:spcPct val="90000"/>
              </a:lnSpc>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You can still have fun outdoors while lowering your chance of damaging your skin and risking your health!</a:t>
            </a:r>
          </a:p>
          <a:p>
            <a:pPr defTabSz="914400">
              <a:lnSpc>
                <a:spcPct val="90000"/>
              </a:lnSpc>
              <a:spcAft>
                <a:spcPts val="600"/>
              </a:spcAft>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6" name="Rectangle 7373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30D17-E800-C440-CE1D-4EABCABC8000}"/>
              </a:ext>
            </a:extLst>
          </p:cNvPr>
          <p:cNvSpPr>
            <a:spLocks noGrp="1"/>
          </p:cNvSpPr>
          <p:nvPr>
            <p:ph type="title"/>
          </p:nvPr>
        </p:nvSpPr>
        <p:spPr>
          <a:xfrm>
            <a:off x="1011977" y="2474577"/>
            <a:ext cx="2795808" cy="2387600"/>
          </a:xfrm>
        </p:spPr>
        <p:txBody>
          <a:bodyPr vert="horz" lIns="91440" tIns="45720" rIns="91440" bIns="45720" rtlCol="0" anchor="t">
            <a:normAutofit/>
          </a:bodyPr>
          <a:lstStyle/>
          <a:p>
            <a:r>
              <a:rPr lang="en-US" sz="4700" b="1" kern="1200" dirty="0">
                <a:solidFill>
                  <a:schemeClr val="tx1"/>
                </a:solidFill>
                <a:cs typeface="Arial" panose="020B0604020202020204" pitchFamily="34" charset="0"/>
              </a:rPr>
              <a:t>Be Sun Safe!</a:t>
            </a:r>
          </a:p>
        </p:txBody>
      </p:sp>
      <p:grpSp>
        <p:nvGrpSpPr>
          <p:cNvPr id="73738" name="Group 7373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73739" name="Rectangle 7373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0" name="Rectangle 737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1" name="Rectangle 737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743" name="Rectangle 7374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5" name="Rectangle 737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night sky&#10;&#10;Description automatically generated">
            <a:extLst>
              <a:ext uri="{FF2B5EF4-FFF2-40B4-BE49-F238E27FC236}">
                <a16:creationId xmlns:a16="http://schemas.microsoft.com/office/drawing/2014/main" id="{A9B3C4B2-E583-0E24-45A4-1ACE3B7465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1869" y="1323623"/>
            <a:ext cx="4152000" cy="4152000"/>
          </a:xfrm>
          <a:prstGeom prst="rect">
            <a:avLst/>
          </a:prstGeom>
        </p:spPr>
      </p:pic>
      <p:sp>
        <p:nvSpPr>
          <p:cNvPr id="73731" name="WordArt 3">
            <a:extLst>
              <a:ext uri="{FF2B5EF4-FFF2-40B4-BE49-F238E27FC236}">
                <a16:creationId xmlns:a16="http://schemas.microsoft.com/office/drawing/2014/main" id="{FB7C2049-6D59-72F0-1E51-6B9EF24F6C88}"/>
              </a:ext>
            </a:extLst>
          </p:cNvPr>
          <p:cNvSpPr>
            <a:spLocks noChangeArrowheads="1" noChangeShapeType="1"/>
          </p:cNvSpPr>
          <p:nvPr/>
        </p:nvSpPr>
        <p:spPr bwMode="auto">
          <a:xfrm>
            <a:off x="2133600" y="3962400"/>
            <a:ext cx="4572000" cy="12192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endParaRPr lang="en-US" sz="1800" kern="10" dirty="0">
              <a:ln w="9525">
                <a:solidFill>
                  <a:srgbClr val="66FF33"/>
                </a:solidFill>
                <a:round/>
                <a:headEnd/>
                <a:tailEnd/>
              </a:ln>
              <a:solidFill>
                <a:srgbClr val="66FF33"/>
              </a:solidFill>
              <a:latin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307-23BA-684E-FE0B-544C46216688}"/>
              </a:ext>
            </a:extLst>
          </p:cNvPr>
          <p:cNvSpPr>
            <a:spLocks noGrp="1"/>
          </p:cNvSpPr>
          <p:nvPr>
            <p:ph type="title"/>
          </p:nvPr>
        </p:nvSpPr>
        <p:spPr/>
        <p:txBody>
          <a:bodyPr>
            <a:normAutofit fontScale="90000"/>
          </a:bodyPr>
          <a:lstStyle/>
          <a:p>
            <a:r>
              <a:rPr lang="en-US" dirty="0"/>
              <a:t>How Do UVA and UVB Rays Damage the Skin?</a:t>
            </a:r>
          </a:p>
        </p:txBody>
      </p:sp>
      <p:sp>
        <p:nvSpPr>
          <p:cNvPr id="4" name="Content Placeholder 3">
            <a:extLst>
              <a:ext uri="{FF2B5EF4-FFF2-40B4-BE49-F238E27FC236}">
                <a16:creationId xmlns:a16="http://schemas.microsoft.com/office/drawing/2014/main" id="{43ADB9CA-D3CA-44E8-9D30-132F99077C22}"/>
              </a:ext>
            </a:extLst>
          </p:cNvPr>
          <p:cNvSpPr>
            <a:spLocks noGrp="1"/>
          </p:cNvSpPr>
          <p:nvPr>
            <p:ph sz="half" idx="2"/>
          </p:nvPr>
        </p:nvSpPr>
        <p:spPr/>
        <p:txBody>
          <a:bodyPr>
            <a:normAutofit fontScale="77500" lnSpcReduction="20000"/>
          </a:bodyPr>
          <a:lstStyle/>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UVA and UVB rays make it through our atmosphere</a:t>
            </a:r>
          </a:p>
          <a:p>
            <a:pPr marL="342900" indent="-3429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All UV rays damage skin increasing the risk of skin cancer.</a:t>
            </a:r>
          </a:p>
          <a:p>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UVB rays cause sunburns.</a:t>
            </a:r>
          </a:p>
          <a:p>
            <a:pPr marL="342900" indent="-3429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UVA rays go deeper in the skin and cause wrinkles.</a:t>
            </a:r>
          </a:p>
          <a:p>
            <a:endParaRPr lang="en-US" dirty="0"/>
          </a:p>
        </p:txBody>
      </p:sp>
      <p:pic>
        <p:nvPicPr>
          <p:cNvPr id="5" name="Picture 2">
            <a:extLst>
              <a:ext uri="{FF2B5EF4-FFF2-40B4-BE49-F238E27FC236}">
                <a16:creationId xmlns:a16="http://schemas.microsoft.com/office/drawing/2014/main" id="{87619349-E144-1E76-1123-005C3EE07E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13638" y="1858550"/>
            <a:ext cx="3316224" cy="428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45A0-46FC-2AE6-F110-B13094EF7CC9}"/>
              </a:ext>
            </a:extLst>
          </p:cNvPr>
          <p:cNvSpPr>
            <a:spLocks noGrp="1"/>
          </p:cNvSpPr>
          <p:nvPr>
            <p:ph type="title"/>
          </p:nvPr>
        </p:nvSpPr>
        <p:spPr/>
        <p:txBody>
          <a:bodyPr>
            <a:normAutofit fontScale="90000"/>
          </a:bodyPr>
          <a:lstStyle/>
          <a:p>
            <a:r>
              <a:rPr lang="en-US" dirty="0"/>
              <a:t>UVB Rays Cause the Skin to Burn</a:t>
            </a:r>
          </a:p>
        </p:txBody>
      </p:sp>
      <p:sp>
        <p:nvSpPr>
          <p:cNvPr id="4" name="Content Placeholder 3">
            <a:extLst>
              <a:ext uri="{FF2B5EF4-FFF2-40B4-BE49-F238E27FC236}">
                <a16:creationId xmlns:a16="http://schemas.microsoft.com/office/drawing/2014/main" id="{3FD0754D-D7DD-7BE5-228F-AE473F9E8C2F}"/>
              </a:ext>
            </a:extLst>
          </p:cNvPr>
          <p:cNvSpPr>
            <a:spLocks noGrp="1"/>
          </p:cNvSpPr>
          <p:nvPr>
            <p:ph sz="half" idx="2"/>
          </p:nvPr>
        </p:nvSpPr>
        <p:spPr/>
        <p:txBody>
          <a:bodyPr>
            <a:normAutofit fontScale="85000" lnSpcReduction="20000"/>
          </a:bodyPr>
          <a:lstStyle/>
          <a:p>
            <a:r>
              <a:rPr lang="en-US" dirty="0"/>
              <a:t>UVB rays cause your skin to show the signs of sunburn. </a:t>
            </a:r>
          </a:p>
          <a:p>
            <a:pPr marL="0" indent="0">
              <a:buNone/>
            </a:pPr>
            <a:endParaRPr lang="en-US" dirty="0"/>
          </a:p>
          <a:p>
            <a:r>
              <a:rPr lang="en-US" dirty="0"/>
              <a:t>Most sunscreens protect against UVB rays. </a:t>
            </a:r>
          </a:p>
          <a:p>
            <a:pPr marL="0" indent="0">
              <a:buNone/>
            </a:pPr>
            <a:endParaRPr lang="en-US" dirty="0"/>
          </a:p>
          <a:p>
            <a:r>
              <a:rPr lang="en-US" dirty="0"/>
              <a:t>The ozone layer also screens out UVB rays. But over the years the ozone layer has become thinner, so we're getting more exposure.</a:t>
            </a:r>
          </a:p>
        </p:txBody>
      </p:sp>
      <p:graphicFrame>
        <p:nvGraphicFramePr>
          <p:cNvPr id="5" name="Object 2">
            <a:extLst>
              <a:ext uri="{FF2B5EF4-FFF2-40B4-BE49-F238E27FC236}">
                <a16:creationId xmlns:a16="http://schemas.microsoft.com/office/drawing/2014/main" id="{F8024698-32E7-5632-A9C0-AE96AB360941}"/>
              </a:ext>
            </a:extLst>
          </p:cNvPr>
          <p:cNvGraphicFramePr>
            <a:graphicFrameLocks noGrp="1" noChangeAspect="1"/>
          </p:cNvGraphicFramePr>
          <p:nvPr>
            <p:ph sz="half" idx="1"/>
            <p:extLst>
              <p:ext uri="{D42A27DB-BD31-4B8C-83A1-F6EECF244321}">
                <p14:modId xmlns:p14="http://schemas.microsoft.com/office/powerpoint/2010/main" val="248127838"/>
              </p:ext>
            </p:extLst>
          </p:nvPr>
        </p:nvGraphicFramePr>
        <p:xfrm>
          <a:off x="975445" y="1825625"/>
          <a:ext cx="3192609" cy="4351338"/>
        </p:xfrm>
        <a:graphic>
          <a:graphicData uri="http://schemas.openxmlformats.org/presentationml/2006/ole">
            <mc:AlternateContent xmlns:mc="http://schemas.openxmlformats.org/markup-compatibility/2006">
              <mc:Choice xmlns:v="urn:schemas-microsoft-com:vml" Requires="v">
                <p:oleObj name="Photo Editor Photo" r:id="rId3" imgW="4772691" imgH="6504762" progId="MSPhotoEd.3">
                  <p:embed/>
                </p:oleObj>
              </mc:Choice>
              <mc:Fallback>
                <p:oleObj name="Photo Editor Photo" r:id="rId3" imgW="4772691" imgH="6504762" progId="MSPhotoEd.3">
                  <p:embed/>
                  <p:pic>
                    <p:nvPicPr>
                      <p:cNvPr id="5" name="Object 2">
                        <a:extLst>
                          <a:ext uri="{FF2B5EF4-FFF2-40B4-BE49-F238E27FC236}">
                            <a16:creationId xmlns:a16="http://schemas.microsoft.com/office/drawing/2014/main" id="{F8024698-32E7-5632-A9C0-AE96AB360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445" y="1825625"/>
                        <a:ext cx="3192609" cy="43513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7220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5221-DA91-FB99-E700-A9D95C92F65D}"/>
              </a:ext>
            </a:extLst>
          </p:cNvPr>
          <p:cNvSpPr>
            <a:spLocks noGrp="1"/>
          </p:cNvSpPr>
          <p:nvPr>
            <p:ph type="title"/>
          </p:nvPr>
        </p:nvSpPr>
        <p:spPr/>
        <p:txBody>
          <a:bodyPr>
            <a:normAutofit fontScale="90000"/>
          </a:bodyPr>
          <a:lstStyle/>
          <a:p>
            <a:r>
              <a:rPr lang="en-US" dirty="0"/>
              <a:t>UVA Rays Cause the Skin to Wrinkle</a:t>
            </a:r>
          </a:p>
        </p:txBody>
      </p:sp>
      <p:sp>
        <p:nvSpPr>
          <p:cNvPr id="4" name="Content Placeholder 3">
            <a:extLst>
              <a:ext uri="{FF2B5EF4-FFF2-40B4-BE49-F238E27FC236}">
                <a16:creationId xmlns:a16="http://schemas.microsoft.com/office/drawing/2014/main" id="{E49860AC-A044-E9EA-EB54-AC4FB61278E6}"/>
              </a:ext>
            </a:extLst>
          </p:cNvPr>
          <p:cNvSpPr>
            <a:spLocks noGrp="1"/>
          </p:cNvSpPr>
          <p:nvPr>
            <p:ph sz="half" idx="2"/>
          </p:nvPr>
        </p:nvSpPr>
        <p:spPr/>
        <p:txBody>
          <a:bodyPr>
            <a:normAutofit fontScale="92500" lnSpcReduction="10000"/>
          </a:bodyPr>
          <a:lstStyle/>
          <a:p>
            <a:r>
              <a:rPr lang="en-US" altLang="en-US" sz="2800" dirty="0"/>
              <a:t>The sun’s UVA rays damage the skin deep down, causing wrinkles! </a:t>
            </a:r>
          </a:p>
          <a:p>
            <a:pPr marL="0" indent="0">
              <a:buNone/>
            </a:pPr>
            <a:endParaRPr lang="en-US" altLang="en-US" sz="2800" dirty="0"/>
          </a:p>
          <a:p>
            <a:r>
              <a:rPr lang="en-US" altLang="en-US" sz="2800" dirty="0"/>
              <a:t>Even though this man might not have had sunburns, his skin still shows the damage from years of exposure to these damaging UVA rays.</a:t>
            </a:r>
          </a:p>
          <a:p>
            <a:endParaRPr lang="en-US" dirty="0"/>
          </a:p>
        </p:txBody>
      </p:sp>
      <p:pic>
        <p:nvPicPr>
          <p:cNvPr id="5" name="Picture 2">
            <a:extLst>
              <a:ext uri="{FF2B5EF4-FFF2-40B4-BE49-F238E27FC236}">
                <a16:creationId xmlns:a16="http://schemas.microsoft.com/office/drawing/2014/main" id="{E943C249-AD1E-53A4-60E5-66ABD09F76A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3531335" cy="348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4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4A98-F8CC-F55D-5BB3-065602EE76CF}"/>
              </a:ext>
            </a:extLst>
          </p:cNvPr>
          <p:cNvSpPr>
            <a:spLocks noGrp="1"/>
          </p:cNvSpPr>
          <p:nvPr>
            <p:ph type="title"/>
          </p:nvPr>
        </p:nvSpPr>
        <p:spPr/>
        <p:txBody>
          <a:bodyPr>
            <a:normAutofit fontScale="90000"/>
          </a:bodyPr>
          <a:lstStyle/>
          <a:p>
            <a:r>
              <a:rPr lang="en-US" dirty="0"/>
              <a:t>Why Protect Your Skin from UV Rays: Wrinkles and Age Spots</a:t>
            </a:r>
          </a:p>
        </p:txBody>
      </p:sp>
      <p:pic>
        <p:nvPicPr>
          <p:cNvPr id="4" name="Picture 1031">
            <a:extLst>
              <a:ext uri="{FF2B5EF4-FFF2-40B4-BE49-F238E27FC236}">
                <a16:creationId xmlns:a16="http://schemas.microsoft.com/office/drawing/2014/main" id="{1C4F267D-58A8-9DEF-4552-372E157057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53511" b="12466"/>
          <a:stretch>
            <a:fillRect/>
          </a:stretch>
        </p:blipFill>
        <p:spPr bwMode="auto">
          <a:xfrm>
            <a:off x="3790871" y="2067887"/>
            <a:ext cx="2057557" cy="2078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32">
            <a:extLst>
              <a:ext uri="{FF2B5EF4-FFF2-40B4-BE49-F238E27FC236}">
                <a16:creationId xmlns:a16="http://schemas.microsoft.com/office/drawing/2014/main" id="{CC27DF50-9B62-1D14-49E7-AB7CC1456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3511" b="12466"/>
          <a:stretch>
            <a:fillRect/>
          </a:stretch>
        </p:blipFill>
        <p:spPr bwMode="auto">
          <a:xfrm>
            <a:off x="3505278" y="4409607"/>
            <a:ext cx="2362200"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39">
            <a:extLst>
              <a:ext uri="{FF2B5EF4-FFF2-40B4-BE49-F238E27FC236}">
                <a16:creationId xmlns:a16="http://schemas.microsoft.com/office/drawing/2014/main" id="{5E314D91-0DDD-89D8-1490-51AAC71BD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540718"/>
            <a:ext cx="2481687" cy="309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36">
            <a:extLst>
              <a:ext uri="{FF2B5EF4-FFF2-40B4-BE49-F238E27FC236}">
                <a16:creationId xmlns:a16="http://schemas.microsoft.com/office/drawing/2014/main" id="{41D32EF4-B05D-DFE0-D2E3-0D1813EC3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199" y="4384440"/>
            <a:ext cx="2057557" cy="2183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35">
            <a:extLst>
              <a:ext uri="{FF2B5EF4-FFF2-40B4-BE49-F238E27FC236}">
                <a16:creationId xmlns:a16="http://schemas.microsoft.com/office/drawing/2014/main" id="{0E0B0208-80D3-6442-8CBF-45E7BB7C8D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2376088"/>
            <a:ext cx="2038507" cy="1712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23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A0FA-AAF2-95D0-3445-E355F6F6A9E3}"/>
              </a:ext>
            </a:extLst>
          </p:cNvPr>
          <p:cNvSpPr>
            <a:spLocks noGrp="1"/>
          </p:cNvSpPr>
          <p:nvPr>
            <p:ph type="title"/>
          </p:nvPr>
        </p:nvSpPr>
        <p:spPr/>
        <p:txBody>
          <a:bodyPr>
            <a:normAutofit/>
          </a:bodyPr>
          <a:lstStyle/>
          <a:p>
            <a:r>
              <a:rPr lang="en-US" sz="4000" dirty="0"/>
              <a:t>Aged Skin</a:t>
            </a:r>
          </a:p>
        </p:txBody>
      </p:sp>
      <p:graphicFrame>
        <p:nvGraphicFramePr>
          <p:cNvPr id="3" name="Diagram 2">
            <a:extLst>
              <a:ext uri="{FF2B5EF4-FFF2-40B4-BE49-F238E27FC236}">
                <a16:creationId xmlns:a16="http://schemas.microsoft.com/office/drawing/2014/main" id="{96B5F3E1-3509-EC6E-55F1-27E81C90307C}"/>
              </a:ext>
            </a:extLst>
          </p:cNvPr>
          <p:cNvGraphicFramePr/>
          <p:nvPr>
            <p:extLst>
              <p:ext uri="{D42A27DB-BD31-4B8C-83A1-F6EECF244321}">
                <p14:modId xmlns:p14="http://schemas.microsoft.com/office/powerpoint/2010/main" val="3284253696"/>
              </p:ext>
            </p:extLst>
          </p:nvPr>
        </p:nvGraphicFramePr>
        <p:xfrm>
          <a:off x="381000" y="1397000"/>
          <a:ext cx="8382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71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70AE65E-9089-D6F1-052D-612C55433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9" r="16867"/>
          <a:stretch>
            <a:fillRect/>
          </a:stretch>
        </p:blipFill>
        <p:spPr bwMode="auto">
          <a:xfrm>
            <a:off x="1524000" y="1676400"/>
            <a:ext cx="5716588" cy="409012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7891" name="Rectangle 3">
            <a:extLst>
              <a:ext uri="{FF2B5EF4-FFF2-40B4-BE49-F238E27FC236}">
                <a16:creationId xmlns:a16="http://schemas.microsoft.com/office/drawing/2014/main" id="{F4D553D6-F8F0-323F-8646-3608205E57E0}"/>
              </a:ext>
            </a:extLst>
          </p:cNvPr>
          <p:cNvSpPr>
            <a:spLocks noChangeArrowheads="1"/>
          </p:cNvSpPr>
          <p:nvPr/>
        </p:nvSpPr>
        <p:spPr bwMode="auto">
          <a:xfrm>
            <a:off x="883443" y="457200"/>
            <a:ext cx="7377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400" dirty="0">
                <a:solidFill>
                  <a:prstClr val="black"/>
                </a:solidFill>
                <a:latin typeface="Arial Black" panose="020B0A04020102020204" pitchFamily="34" charset="0"/>
                <a:ea typeface="+mj-ea"/>
                <a:cs typeface="+mj-cs"/>
              </a:rPr>
              <a:t>Sun Aged Skin</a:t>
            </a:r>
            <a:endParaRPr lang="en-US" altLang="en-US" sz="2400" b="1" dirty="0">
              <a:latin typeface="Papyrus" panose="03070502060502030205"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6">
            <a:extLst>
              <a:ext uri="{FF2B5EF4-FFF2-40B4-BE49-F238E27FC236}">
                <a16:creationId xmlns:a16="http://schemas.microsoft.com/office/drawing/2014/main" id="{05453114-4D01-A6A9-D3EC-36446480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00"/>
          <a:stretch>
            <a:fillRect/>
          </a:stretch>
        </p:blipFill>
        <p:spPr bwMode="auto">
          <a:xfrm>
            <a:off x="685800" y="2312068"/>
            <a:ext cx="320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027">
            <a:extLst>
              <a:ext uri="{FF2B5EF4-FFF2-40B4-BE49-F238E27FC236}">
                <a16:creationId xmlns:a16="http://schemas.microsoft.com/office/drawing/2014/main" id="{326D52DC-4CB4-B3D7-FB89-BB88AD04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12068"/>
            <a:ext cx="3046413"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8F86BF-4BA8-6934-35E9-A3F49923D3C4}"/>
              </a:ext>
            </a:extLst>
          </p:cNvPr>
          <p:cNvSpPr>
            <a:spLocks noGrp="1"/>
          </p:cNvSpPr>
          <p:nvPr>
            <p:ph type="title"/>
          </p:nvPr>
        </p:nvSpPr>
        <p:spPr/>
        <p:txBody>
          <a:bodyPr/>
          <a:lstStyle/>
          <a:p>
            <a:r>
              <a:rPr lang="en-US" dirty="0"/>
              <a:t>Sun Aged Skin</a:t>
            </a:r>
          </a:p>
        </p:txBody>
      </p:sp>
      <p:sp>
        <p:nvSpPr>
          <p:cNvPr id="3" name="Content Placeholder 2">
            <a:extLst>
              <a:ext uri="{FF2B5EF4-FFF2-40B4-BE49-F238E27FC236}">
                <a16:creationId xmlns:a16="http://schemas.microsoft.com/office/drawing/2014/main" id="{7D004D12-BA45-C645-95CF-A6E55E8E4CC8}"/>
              </a:ext>
            </a:extLst>
          </p:cNvPr>
          <p:cNvSpPr>
            <a:spLocks noGrp="1"/>
          </p:cNvSpPr>
          <p:nvPr>
            <p:ph sz="half" idx="1"/>
          </p:nvPr>
        </p:nvSpPr>
        <p:spPr>
          <a:xfrm>
            <a:off x="632885" y="1463843"/>
            <a:ext cx="3201988" cy="4351338"/>
          </a:xfrm>
        </p:spPr>
        <p:txBody>
          <a:bodyPr/>
          <a:lstStyle/>
          <a:p>
            <a:r>
              <a:rPr lang="en-US" dirty="0"/>
              <a:t>Photo from the 1960s</a:t>
            </a:r>
          </a:p>
        </p:txBody>
      </p:sp>
      <p:sp>
        <p:nvSpPr>
          <p:cNvPr id="4" name="Content Placeholder 3">
            <a:extLst>
              <a:ext uri="{FF2B5EF4-FFF2-40B4-BE49-F238E27FC236}">
                <a16:creationId xmlns:a16="http://schemas.microsoft.com/office/drawing/2014/main" id="{B8827231-C53A-CC12-D5BE-8362614BAA93}"/>
              </a:ext>
            </a:extLst>
          </p:cNvPr>
          <p:cNvSpPr>
            <a:spLocks noGrp="1"/>
          </p:cNvSpPr>
          <p:nvPr>
            <p:ph sz="half" idx="2"/>
          </p:nvPr>
        </p:nvSpPr>
        <p:spPr>
          <a:xfrm>
            <a:off x="4663723" y="1447801"/>
            <a:ext cx="3886200" cy="4351338"/>
          </a:xfrm>
        </p:spPr>
        <p:txBody>
          <a:bodyPr/>
          <a:lstStyle/>
          <a:p>
            <a:r>
              <a:rPr lang="en-US" dirty="0"/>
              <a:t>Photo from mid 1980s</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336D1F993C73489B18BA37A0CAFECD" ma:contentTypeVersion="18" ma:contentTypeDescription="Create a new document." ma:contentTypeScope="" ma:versionID="7d3e9116f7781f9d85353be58a32c753">
  <xsd:schema xmlns:xsd="http://www.w3.org/2001/XMLSchema" xmlns:xs="http://www.w3.org/2001/XMLSchema" xmlns:p="http://schemas.microsoft.com/office/2006/metadata/properties" xmlns:ns2="c8c428ee-7fe9-47e1-84b3-cc00a11321d5" xmlns:ns3="6f4351a4-b2fb-42ad-9b6c-5dffbf77a660" targetNamespace="http://schemas.microsoft.com/office/2006/metadata/properties" ma:root="true" ma:fieldsID="831cb989abafd2fa6c995fc415f1237b" ns2:_="" ns3:_="">
    <xsd:import namespace="c8c428ee-7fe9-47e1-84b3-cc00a11321d5"/>
    <xsd:import namespace="6f4351a4-b2fb-42ad-9b6c-5dffbf77a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428ee-7fe9-47e1-84b3-cc00a1132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8877a1d-e0fc-498e-9a76-01c7036177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4351a4-b2fb-42ad-9b6c-5dffbf77a6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bc142d-b363-4534-a2ca-5ee740aa097a}" ma:internalName="TaxCatchAll" ma:showField="CatchAllData" ma:web="6f4351a4-b2fb-42ad-9b6c-5dffbf77a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f4351a4-b2fb-42ad-9b6c-5dffbf77a660" xsi:nil="true"/>
    <lcf76f155ced4ddcb4097134ff3c332f xmlns="c8c428ee-7fe9-47e1-84b3-cc00a11321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C668EA-037F-4C16-9092-3B96A1250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428ee-7fe9-47e1-84b3-cc00a11321d5"/>
    <ds:schemaRef ds:uri="6f4351a4-b2fb-42ad-9b6c-5dffbf77a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FCE5DE-4C93-47FD-9C35-754FBE16B638}">
  <ds:schemaRefs>
    <ds:schemaRef ds:uri="http://schemas.microsoft.com/sharepoint/v3/contenttype/forms"/>
  </ds:schemaRefs>
</ds:datastoreItem>
</file>

<file path=customXml/itemProps3.xml><?xml version="1.0" encoding="utf-8"?>
<ds:datastoreItem xmlns:ds="http://schemas.openxmlformats.org/officeDocument/2006/customXml" ds:itemID="{BC0058BD-7DF5-4EA5-BC76-4E6A376714FF}">
  <ds:schemaRefs>
    <ds:schemaRef ds:uri="http://purl.org/dc/elements/1.1/"/>
    <ds:schemaRef ds:uri="http://purl.org/dc/terms/"/>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6f4351a4-b2fb-42ad-9b6c-5dffbf77a660"/>
    <ds:schemaRef ds:uri="c8c428ee-7fe9-47e1-84b3-cc00a11321d5"/>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2740</TotalTime>
  <Words>1793</Words>
  <Application>Microsoft Office PowerPoint</Application>
  <PresentationFormat>On-screen Show (4:3)</PresentationFormat>
  <Paragraphs>190</Paragraphs>
  <Slides>27</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8" baseType="lpstr">
      <vt:lpstr>Arial</vt:lpstr>
      <vt:lpstr>Arial Black</vt:lpstr>
      <vt:lpstr>Calibri</vt:lpstr>
      <vt:lpstr>Calibri Light</vt:lpstr>
      <vt:lpstr>Geneva</vt:lpstr>
      <vt:lpstr>Georgia</vt:lpstr>
      <vt:lpstr>Papyrus</vt:lpstr>
      <vt:lpstr>Times</vt:lpstr>
      <vt:lpstr>Times New Roman</vt:lpstr>
      <vt:lpstr>Office Theme</vt:lpstr>
      <vt:lpstr>Photo Editor Photo</vt:lpstr>
      <vt:lpstr>The Sun: Friend or Foe?</vt:lpstr>
      <vt:lpstr>Overview</vt:lpstr>
      <vt:lpstr>How Do UVA and UVB Rays Damage the Skin?</vt:lpstr>
      <vt:lpstr>UVB Rays Cause the Skin to Burn</vt:lpstr>
      <vt:lpstr>UVA Rays Cause the Skin to Wrinkle</vt:lpstr>
      <vt:lpstr>Why Protect Your Skin from UV Rays: Wrinkles and Age Spots</vt:lpstr>
      <vt:lpstr>Aged Skin</vt:lpstr>
      <vt:lpstr>PowerPoint Presentation</vt:lpstr>
      <vt:lpstr>Sun Aged Skin</vt:lpstr>
      <vt:lpstr>PowerPoint Presentation</vt:lpstr>
      <vt:lpstr>Extreme (Skin) Makeover</vt:lpstr>
      <vt:lpstr>PowerPoint Presentation</vt:lpstr>
      <vt:lpstr>PowerPoint Presentation</vt:lpstr>
      <vt:lpstr>Melanoma</vt:lpstr>
      <vt:lpstr>What is Wrong With This Picture? </vt:lpstr>
      <vt:lpstr>If you have questions about moles, or anything else related to skin, hair, or nails…  Contact your primary care doctor or a  dermatologist</vt:lpstr>
      <vt:lpstr>PowerPoint Presentation</vt:lpstr>
      <vt:lpstr>Your Skin Phototype</vt:lpstr>
      <vt:lpstr>Why Protect Your Skin from UV Rays: Cataracts </vt:lpstr>
      <vt:lpstr>How to Protect Your Skin from UVA/UVB Rays</vt:lpstr>
      <vt:lpstr>PowerPoint Presentation</vt:lpstr>
      <vt:lpstr>Seek Shade</vt:lpstr>
      <vt:lpstr>Cover Up</vt:lpstr>
      <vt:lpstr>Wear Sunscreen</vt:lpstr>
      <vt:lpstr>Do Not Use Tanning Beds</vt:lpstr>
      <vt:lpstr>So, is the Sun Your Friend or Foe?  …It’s both!  </vt:lpstr>
      <vt:lpstr>Be Sun Safe!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Bussey</dc:creator>
  <cp:lastModifiedBy>Jenna E. Schiffelbein</cp:lastModifiedBy>
  <cp:revision>70</cp:revision>
  <dcterms:created xsi:type="dcterms:W3CDTF">2004-04-22T18:03:03Z</dcterms:created>
  <dcterms:modified xsi:type="dcterms:W3CDTF">2024-06-11T21:15:45Z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0x010100E6336D1F993C73489B18BA37A0CAFECD</vt:lpwstr>
  </property>
  <property fmtid="{D5CDD505-2E9C-101B-9397-08002B2CF9AE}" pid="3" name="MediaServiceImageTags">
    <vt:lpwstr/>
  </property>
</Properties>
</file>